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88" r:id="rId4"/>
    <p:sldMasterId id="2147483699" r:id="rId5"/>
    <p:sldMasterId id="2147483710" r:id="rId6"/>
    <p:sldMasterId id="2147483726" r:id="rId7"/>
    <p:sldMasterId id="2147483733" r:id="rId8"/>
    <p:sldMasterId id="2147483744" r:id="rId9"/>
  </p:sldMasterIdLst>
  <p:notesMasterIdLst>
    <p:notesMasterId r:id="rId58"/>
  </p:notesMasterIdLst>
  <p:sldIdLst>
    <p:sldId id="1431" r:id="rId10"/>
    <p:sldId id="1406" r:id="rId11"/>
    <p:sldId id="1414" r:id="rId12"/>
    <p:sldId id="1430" r:id="rId13"/>
    <p:sldId id="298" r:id="rId14"/>
    <p:sldId id="299" r:id="rId15"/>
    <p:sldId id="460" r:id="rId16"/>
    <p:sldId id="469" r:id="rId17"/>
    <p:sldId id="637" r:id="rId18"/>
    <p:sldId id="638" r:id="rId19"/>
    <p:sldId id="639" r:id="rId20"/>
    <p:sldId id="640" r:id="rId21"/>
    <p:sldId id="292" r:id="rId22"/>
    <p:sldId id="293" r:id="rId23"/>
    <p:sldId id="294" r:id="rId24"/>
    <p:sldId id="295" r:id="rId25"/>
    <p:sldId id="296" r:id="rId26"/>
    <p:sldId id="297" r:id="rId27"/>
    <p:sldId id="1432" r:id="rId28"/>
    <p:sldId id="300" r:id="rId29"/>
    <p:sldId id="590" r:id="rId30"/>
    <p:sldId id="591" r:id="rId31"/>
    <p:sldId id="592" r:id="rId32"/>
    <p:sldId id="302" r:id="rId33"/>
    <p:sldId id="304" r:id="rId34"/>
    <p:sldId id="305" r:id="rId35"/>
    <p:sldId id="306" r:id="rId36"/>
    <p:sldId id="370" r:id="rId37"/>
    <p:sldId id="371" r:id="rId38"/>
    <p:sldId id="372" r:id="rId39"/>
    <p:sldId id="373" r:id="rId40"/>
    <p:sldId id="374" r:id="rId41"/>
    <p:sldId id="375" r:id="rId42"/>
    <p:sldId id="408" r:id="rId43"/>
    <p:sldId id="427" r:id="rId44"/>
    <p:sldId id="1434" r:id="rId45"/>
    <p:sldId id="392" r:id="rId46"/>
    <p:sldId id="397" r:id="rId47"/>
    <p:sldId id="398" r:id="rId48"/>
    <p:sldId id="602" r:id="rId49"/>
    <p:sldId id="603" r:id="rId50"/>
    <p:sldId id="604" r:id="rId51"/>
    <p:sldId id="605" r:id="rId52"/>
    <p:sldId id="1433" r:id="rId53"/>
    <p:sldId id="315" r:id="rId54"/>
    <p:sldId id="1435" r:id="rId55"/>
    <p:sldId id="1436" r:id="rId56"/>
    <p:sldId id="62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D601A-9028-4FF8-849E-6548B5BC9BF0}" type="datetimeFigureOut">
              <a:rPr lang="zh-CN" altLang="en-US" smtClean="0"/>
              <a:t>2019/12/16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2508A-1AA9-40F5-9C31-4B1F05819165}" type="slidenum">
              <a:rPr lang="zh-CN" altLang="en-US" smtClean="0"/>
              <a:t>‹#›</a:t>
            </a:fld>
            <a:endParaRPr lang="zh-CN" altLang="en-US"/>
          </a:p>
        </p:txBody>
      </p:sp>
    </p:spTree>
    <p:extLst>
      <p:ext uri="{BB962C8B-B14F-4D97-AF65-F5344CB8AC3E}">
        <p14:creationId xmlns:p14="http://schemas.microsoft.com/office/powerpoint/2010/main" val="138414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7E6ED950-E82C-4A99-9380-B07B89E5FC5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6259" name="备注占位符 2">
            <a:extLst>
              <a:ext uri="{FF2B5EF4-FFF2-40B4-BE49-F238E27FC236}">
                <a16:creationId xmlns:a16="http://schemas.microsoft.com/office/drawing/2014/main" id="{1A312887-BCFF-4ED8-ACDD-AFFF2A01ACB9}"/>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96260" name="灯片编号占位符 3">
            <a:extLst>
              <a:ext uri="{FF2B5EF4-FFF2-40B4-BE49-F238E27FC236}">
                <a16:creationId xmlns:a16="http://schemas.microsoft.com/office/drawing/2014/main" id="{BA5C4500-0B15-4ECA-9DB5-88EBF23EBF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88AF465-BEB7-4029-A62C-1746D5D9887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FB5C6FFE-F169-4DF2-A42F-A82AC55A50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41CA74BD-9C55-45A2-97FA-8768EFB7D1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a:extLst>
              <a:ext uri="{FF2B5EF4-FFF2-40B4-BE49-F238E27FC236}">
                <a16:creationId xmlns:a16="http://schemas.microsoft.com/office/drawing/2014/main" id="{6D87161B-F158-4802-B37A-E8609BDB7F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81FBFD-4296-41B6-9DB8-4E7D981CC68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8AA8204A-D027-421B-A7BD-1BCA2FD1AC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6E556264-2E3C-4E2E-8773-C22032D0F4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7108" name="灯片编号占位符 3">
            <a:extLst>
              <a:ext uri="{FF2B5EF4-FFF2-40B4-BE49-F238E27FC236}">
                <a16:creationId xmlns:a16="http://schemas.microsoft.com/office/drawing/2014/main" id="{817C84B4-2736-4F92-8552-264171DB82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EC45D6-FFF8-41E3-8AD1-3012DE15082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0DA7621E-D7B5-4571-A694-22104881C85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a16="http://schemas.microsoft.com/office/drawing/2014/main" id="{B66B797F-B1C6-4C10-836F-1A32578DFEC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80900" name="灯片编号占位符 3">
            <a:extLst>
              <a:ext uri="{FF2B5EF4-FFF2-40B4-BE49-F238E27FC236}">
                <a16:creationId xmlns:a16="http://schemas.microsoft.com/office/drawing/2014/main" id="{29AB87AB-2D6B-47DF-A748-5C7E0719B7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45613AAC-B62F-4E07-B94B-29CE7AC3C7C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CDB9BC3E-E769-4E9C-AEE6-2E316688E3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BF805D13-8BB2-4BBB-BCD8-70191552A4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44" name="灯片编号占位符 3">
            <a:extLst>
              <a:ext uri="{FF2B5EF4-FFF2-40B4-BE49-F238E27FC236}">
                <a16:creationId xmlns:a16="http://schemas.microsoft.com/office/drawing/2014/main" id="{B236B403-A03E-4AB5-ADFE-DB987095FD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FB551D-6383-4BF3-8351-974185B8EFB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3B1BD0BF-094B-4AC6-A732-F13D85DCCBE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7283" name="备注占位符 2">
            <a:extLst>
              <a:ext uri="{FF2B5EF4-FFF2-40B4-BE49-F238E27FC236}">
                <a16:creationId xmlns:a16="http://schemas.microsoft.com/office/drawing/2014/main" id="{100D00FB-B624-4DE7-97F1-87E054EF5128}"/>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97284" name="灯片编号占位符 3">
            <a:extLst>
              <a:ext uri="{FF2B5EF4-FFF2-40B4-BE49-F238E27FC236}">
                <a16:creationId xmlns:a16="http://schemas.microsoft.com/office/drawing/2014/main" id="{DD59D29E-DCAD-4A92-A9C5-3A2925DE7B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E74F21C-E482-44EA-B463-BDBFACF8E29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id="{2C9108AF-CDC4-402B-AEBF-06E92CF28B8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8307" name="备注占位符 2">
            <a:extLst>
              <a:ext uri="{FF2B5EF4-FFF2-40B4-BE49-F238E27FC236}">
                <a16:creationId xmlns:a16="http://schemas.microsoft.com/office/drawing/2014/main" id="{09E9ADE1-D26A-4639-8206-1D85DDFCCA8D}"/>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98308" name="灯片编号占位符 3">
            <a:extLst>
              <a:ext uri="{FF2B5EF4-FFF2-40B4-BE49-F238E27FC236}">
                <a16:creationId xmlns:a16="http://schemas.microsoft.com/office/drawing/2014/main" id="{06F28905-B893-4714-AA76-7A68511FFE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C8BAD2C0-2209-486E-8169-F9E905A8B03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43028C31-F499-4616-8E4B-B0975D60CAE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9331" name="备注占位符 2">
            <a:extLst>
              <a:ext uri="{FF2B5EF4-FFF2-40B4-BE49-F238E27FC236}">
                <a16:creationId xmlns:a16="http://schemas.microsoft.com/office/drawing/2014/main" id="{14CF46A4-9858-406F-8A9D-75C58EFD06A5}"/>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99332" name="灯片编号占位符 3">
            <a:extLst>
              <a:ext uri="{FF2B5EF4-FFF2-40B4-BE49-F238E27FC236}">
                <a16:creationId xmlns:a16="http://schemas.microsoft.com/office/drawing/2014/main" id="{977AF767-F0B5-4021-A5AD-C50344CC25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4AD5C37-CB27-46AB-B4FA-149CE1B2F41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DE1F7304-D128-4E68-BFE5-1939FDEB3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BD034C73-8D74-432C-AEF8-8E9CED9B96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3796" name="灯片编号占位符 3">
            <a:extLst>
              <a:ext uri="{FF2B5EF4-FFF2-40B4-BE49-F238E27FC236}">
                <a16:creationId xmlns:a16="http://schemas.microsoft.com/office/drawing/2014/main" id="{94540B88-6A1A-4A21-99D1-C67A3FC143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E13295-2D96-412E-8517-B2847B6CAC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333366C8-88C9-44A4-814C-3ABAF47BBB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A05380FC-7211-4353-AA46-C35DA550A0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5844" name="灯片编号占位符 3">
            <a:extLst>
              <a:ext uri="{FF2B5EF4-FFF2-40B4-BE49-F238E27FC236}">
                <a16:creationId xmlns:a16="http://schemas.microsoft.com/office/drawing/2014/main" id="{190A2185-4EBC-4A3B-8917-C3F6CB76C63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88BA02-A557-47FC-8A9A-C38E2BFEA2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10391E65-0253-45E2-9874-A937A3E10C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CE41A4A8-132E-4CE4-B3DB-31F19B7458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7892" name="灯片编号占位符 3">
            <a:extLst>
              <a:ext uri="{FF2B5EF4-FFF2-40B4-BE49-F238E27FC236}">
                <a16:creationId xmlns:a16="http://schemas.microsoft.com/office/drawing/2014/main" id="{1E303E2D-3C6E-4E59-A8DD-B84E5ABAD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059F35-71EE-4F9C-A5DA-A6DCB3A30CF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55D3CA1C-A928-4B1B-9AE7-4FCC4B5985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09360886-AF79-4B11-ACCF-B8933A3540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9940" name="灯片编号占位符 3">
            <a:extLst>
              <a:ext uri="{FF2B5EF4-FFF2-40B4-BE49-F238E27FC236}">
                <a16:creationId xmlns:a16="http://schemas.microsoft.com/office/drawing/2014/main" id="{BDA5525C-4DB8-4B62-A3E6-3A3A8FDCF5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BED9BC-96F0-4810-8524-F0DEE04440B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74FD3D74-F527-4B54-B6C2-2C7E98443E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73712937-3E18-43AB-B668-F4E6B56774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a:extLst>
              <a:ext uri="{FF2B5EF4-FFF2-40B4-BE49-F238E27FC236}">
                <a16:creationId xmlns:a16="http://schemas.microsoft.com/office/drawing/2014/main" id="{5F114918-09B3-4BF7-90F2-7D834E23E2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D2B434-DACF-4D80-A2D3-6DE44E703D6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C4C0E-5ECA-4024-B24D-CFD928A252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0EBE55-8B80-4FD7-8C07-29189289D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7B2C341-7C77-4DEF-B27B-E41D5EA41D29}"/>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1D7B6E30-1B3F-4E5C-A400-0C94ADE158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D64CB-99DB-41BC-A5A7-92DE1444F876}"/>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2324902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80267-7C0F-41A7-8906-93B245E5B2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E19610-EF13-4B0A-9E55-C6882976DAF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FA21CD-7324-4489-9CD6-9EE4085CDDE2}"/>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7E795736-D1F0-4C3E-BE65-E58822A6A1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E793BF-995C-48C9-9319-0B08E30D712B}"/>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3884827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5242D3F-9319-4014-BA82-9ED636F2BB2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B29C986-2458-4694-B0F3-213DF219DDD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6424AD-88BC-4008-BB3A-37A739499B3D}"/>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CEAAFCA7-87B1-4BFC-ABE0-32B76CDB71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6137BE-4CB2-4AC7-BB37-DA84D99546B1}"/>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1726887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4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48574875"/>
      </p:ext>
    </p:extLst>
  </p:cSld>
  <p:clrMapOvr>
    <a:masterClrMapping/>
  </p:clrMapOvr>
  <p:transition>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577548"/>
      </p:ext>
    </p:extLst>
  </p:cSld>
  <p:clrMapOvr>
    <a:masterClrMapping/>
  </p:clrMapOvr>
  <p:transition>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6"/>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61428592"/>
      </p:ext>
    </p:extLst>
  </p:cSld>
  <p:clrMapOvr>
    <a:masterClrMapping/>
  </p:clrMapOvr>
  <p:transition>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5895787"/>
      </p:ext>
    </p:extLst>
  </p:cSld>
  <p:clrMapOvr>
    <a:masterClrMapping/>
  </p:clrMapOvr>
  <p:transition>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8213130"/>
      </p:ext>
    </p:extLst>
  </p:cSld>
  <p:clrMapOvr>
    <a:masterClrMapping/>
  </p:clrMapOvr>
  <p:transition>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30726988"/>
      </p:ext>
    </p:extLst>
  </p:cSld>
  <p:clrMapOvr>
    <a:masterClrMapping/>
  </p:clrMapOvr>
  <p:transition>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995418"/>
      </p:ext>
    </p:extLst>
  </p:cSld>
  <p:clrMapOvr>
    <a:masterClrMapping/>
  </p:clrMapOvr>
  <p:transition>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26" y="273052"/>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2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08369174"/>
      </p:ext>
    </p:extLst>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A88D2-A95B-4732-9C40-0A7B41CDA8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B1D00C-7717-4A90-A13D-2543C43194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D0674D-8815-4678-8128-FAB06FBF2350}"/>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9EA3569D-8119-4884-AFE1-1CD48A8BCD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5AE8F-A28D-47C3-A14E-975E34A13ABF}"/>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4143467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69283821"/>
      </p:ext>
    </p:extLst>
  </p:cSld>
  <p:clrMapOvr>
    <a:masterClrMapping/>
  </p:clrMapOvr>
  <p:transition>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54530674"/>
      </p:ext>
    </p:extLst>
  </p:cSld>
  <p:clrMapOvr>
    <a:masterClrMapping/>
  </p:clrMapOvr>
  <p:transition>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6136" y="762001"/>
            <a:ext cx="2747433" cy="5364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762001"/>
            <a:ext cx="8043333" cy="5364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7578314"/>
      </p:ext>
    </p:extLst>
  </p:cSld>
  <p:clrMapOvr>
    <a:masterClrMapping/>
  </p:clrMapOvr>
  <p:transition>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30" y="762000"/>
            <a:ext cx="10993967" cy="4984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54353537"/>
      </p:ext>
    </p:extLst>
  </p:cSld>
  <p:clrMapOvr>
    <a:masterClrMapping/>
  </p:clrMapOvr>
  <p:transition>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30" y="762000"/>
            <a:ext cx="10993967" cy="4984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7600" y="1600201"/>
            <a:ext cx="5384800" cy="4525963"/>
          </a:xfrm>
        </p:spPr>
        <p:txBody>
          <a:bodyPr/>
          <a:lstStyle/>
          <a:p>
            <a:pPr lvl="0"/>
            <a:endParaRPr lang="zh-CN" altLang="en-US" noProof="0"/>
          </a:p>
        </p:txBody>
      </p:sp>
    </p:spTree>
    <p:extLst>
      <p:ext uri="{BB962C8B-B14F-4D97-AF65-F5344CB8AC3E}">
        <p14:creationId xmlns:p14="http://schemas.microsoft.com/office/powerpoint/2010/main" val="367796692"/>
      </p:ext>
    </p:extLst>
  </p:cSld>
  <p:clrMapOvr>
    <a:masterClrMapping/>
  </p:clrMapOvr>
  <p:transition>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30" y="762001"/>
            <a:ext cx="10993967" cy="5364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22295178"/>
      </p:ext>
    </p:extLst>
  </p:cSld>
  <p:clrMapOvr>
    <a:masterClrMapping/>
  </p:clrMapOvr>
  <p:transition>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30" y="762000"/>
            <a:ext cx="10993967" cy="498475"/>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Tree>
    <p:extLst>
      <p:ext uri="{BB962C8B-B14F-4D97-AF65-F5344CB8AC3E}">
        <p14:creationId xmlns:p14="http://schemas.microsoft.com/office/powerpoint/2010/main" val="3873783088"/>
      </p:ext>
    </p:extLst>
  </p:cSld>
  <p:clrMapOvr>
    <a:masterClrMapping/>
  </p:clrMapOvr>
  <p:transition>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16B10A7-4BE7-4EC9-9C9E-8C68AC5FBF83}"/>
              </a:ext>
            </a:extLst>
          </p:cNvPr>
          <p:cNvSpPr/>
          <p:nvPr/>
        </p:nvSpPr>
        <p:spPr bwMode="auto">
          <a:xfrm rot="2748329">
            <a:off x="3927476" y="2933700"/>
            <a:ext cx="1841500" cy="202882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itchFamily="34" charset="-122"/>
                <a:ea typeface="微软雅黑" pitchFamily="34" charset="-122"/>
              </a:defRPr>
            </a:lvl1pPr>
          </a:lstStyle>
          <a:p>
            <a:pPr lvl="0"/>
            <a:r>
              <a:rPr lang="zh-CN" altLang="en-US" noProof="0"/>
              <a:t>单击此处编辑母版标题样式</a:t>
            </a:r>
            <a:endParaRPr lang="zh-CN" altLang="en-US" noProof="0" dirty="0"/>
          </a:p>
        </p:txBody>
      </p:sp>
      <p:sp>
        <p:nvSpPr>
          <p:cNvPr id="4" name="日期占位符 3">
            <a:extLst>
              <a:ext uri="{FF2B5EF4-FFF2-40B4-BE49-F238E27FC236}">
                <a16:creationId xmlns:a16="http://schemas.microsoft.com/office/drawing/2014/main" id="{340A5286-818B-4EFC-B587-28CD53609EE1}"/>
              </a:ext>
            </a:extLst>
          </p:cNvPr>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fld id="{43C6EED4-EEC5-4AF7-A627-B34E936E4B60}"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CA354646-6659-4BC6-B4C8-1EA546C65548}"/>
              </a:ext>
            </a:extLst>
          </p:cNvPr>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BF0408D-D5A7-485C-B423-69847899461F}"/>
              </a:ext>
            </a:extLst>
          </p:cNvPr>
          <p:cNvSpPr>
            <a:spLocks noGrp="1"/>
          </p:cNvSpPr>
          <p:nvPr>
            <p:ph type="sldNum" sz="quarter" idx="12"/>
          </p:nvPr>
        </p:nvSpPr>
        <p:spPr/>
        <p:txBody>
          <a:bodyPr/>
          <a:lstStyle>
            <a:lvl1pPr>
              <a:defRPr/>
            </a:lvl1pPr>
          </a:lstStyle>
          <a:p>
            <a:pPr>
              <a:defRPr/>
            </a:pPr>
            <a:fld id="{AED661FD-19F9-4A62-8B93-F7DFB052DA5D}" type="slidenum">
              <a:rPr lang="zh-CN" altLang="en-US"/>
              <a:pPr>
                <a:defRPr/>
              </a:pPr>
              <a:t>‹#›</a:t>
            </a:fld>
            <a:endParaRPr lang="zh-CN" altLang="en-US"/>
          </a:p>
        </p:txBody>
      </p:sp>
    </p:spTree>
    <p:extLst>
      <p:ext uri="{BB962C8B-B14F-4D97-AF65-F5344CB8AC3E}">
        <p14:creationId xmlns:p14="http://schemas.microsoft.com/office/powerpoint/2010/main" val="1814507077"/>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57C468C5-40D9-445E-8803-616C0ECE61C9}"/>
              </a:ext>
            </a:extLst>
          </p:cNvPr>
          <p:cNvSpPr>
            <a:spLocks noGrp="1"/>
          </p:cNvSpPr>
          <p:nvPr>
            <p:ph type="dt" sz="half" idx="10"/>
          </p:nvPr>
        </p:nvSpPr>
        <p:spPr/>
        <p:txBody>
          <a:bodyPr/>
          <a:lstStyle>
            <a:lvl1pPr>
              <a:defRPr/>
            </a:lvl1pPr>
          </a:lstStyle>
          <a:p>
            <a:pPr>
              <a:defRPr/>
            </a:pPr>
            <a:fld id="{95C3E777-E55E-4B77-96B5-82554DB6AECB}"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481E0962-715F-420F-B210-06E2DFEEAF1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699B000-13E5-4C8B-978E-D5F0A728ABF2}"/>
              </a:ext>
            </a:extLst>
          </p:cNvPr>
          <p:cNvSpPr>
            <a:spLocks noGrp="1"/>
          </p:cNvSpPr>
          <p:nvPr>
            <p:ph type="sldNum" sz="quarter" idx="12"/>
          </p:nvPr>
        </p:nvSpPr>
        <p:spPr/>
        <p:txBody>
          <a:bodyPr/>
          <a:lstStyle>
            <a:lvl1pPr>
              <a:defRPr/>
            </a:lvl1pPr>
          </a:lstStyle>
          <a:p>
            <a:pPr>
              <a:defRPr/>
            </a:pPr>
            <a:fld id="{A16AEF11-66EE-4715-920D-1805A484D325}" type="slidenum">
              <a:rPr lang="zh-CN" altLang="en-US"/>
              <a:pPr>
                <a:defRPr/>
              </a:pPr>
              <a:t>‹#›</a:t>
            </a:fld>
            <a:endParaRPr lang="zh-CN" altLang="en-US"/>
          </a:p>
        </p:txBody>
      </p:sp>
    </p:spTree>
    <p:extLst>
      <p:ext uri="{BB962C8B-B14F-4D97-AF65-F5344CB8AC3E}">
        <p14:creationId xmlns:p14="http://schemas.microsoft.com/office/powerpoint/2010/main" val="2252398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 name="日期占位符 3">
            <a:extLst>
              <a:ext uri="{FF2B5EF4-FFF2-40B4-BE49-F238E27FC236}">
                <a16:creationId xmlns:a16="http://schemas.microsoft.com/office/drawing/2014/main" id="{C5C4FE0F-CA99-494D-8D4F-77D08EC93C66}"/>
              </a:ext>
            </a:extLst>
          </p:cNvPr>
          <p:cNvSpPr>
            <a:spLocks noGrp="1"/>
          </p:cNvSpPr>
          <p:nvPr>
            <p:ph type="dt" sz="half" idx="14"/>
          </p:nvPr>
        </p:nvSpPr>
        <p:spPr/>
        <p:txBody>
          <a:bodyPr/>
          <a:lstStyle>
            <a:lvl1pPr>
              <a:defRPr/>
            </a:lvl1pPr>
          </a:lstStyle>
          <a:p>
            <a:pPr>
              <a:defRPr/>
            </a:pPr>
            <a:fld id="{A8453DA9-D33D-41B3-A17E-247A09EBE40D}"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CB00628C-D501-4491-8BD0-703AEC489AC4}"/>
              </a:ext>
            </a:extLst>
          </p:cNvPr>
          <p:cNvSpPr>
            <a:spLocks noGrp="1"/>
          </p:cNvSpPr>
          <p:nvPr>
            <p:ph type="ftr" sz="quarter" idx="15"/>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F930EBCA-7FE1-45B6-AFDA-8443F0BB0385}"/>
              </a:ext>
            </a:extLst>
          </p:cNvPr>
          <p:cNvSpPr>
            <a:spLocks noGrp="1"/>
          </p:cNvSpPr>
          <p:nvPr>
            <p:ph type="sldNum" sz="quarter" idx="16"/>
          </p:nvPr>
        </p:nvSpPr>
        <p:spPr/>
        <p:txBody>
          <a:bodyPr/>
          <a:lstStyle>
            <a:lvl1pPr>
              <a:defRPr/>
            </a:lvl1pPr>
          </a:lstStyle>
          <a:p>
            <a:pPr>
              <a:defRPr/>
            </a:pPr>
            <a:fld id="{2F9B60DE-913B-46B5-BBC8-FE8159A90702}" type="slidenum">
              <a:rPr lang="zh-CN" altLang="en-US"/>
              <a:pPr>
                <a:defRPr/>
              </a:pPr>
              <a:t>‹#›</a:t>
            </a:fld>
            <a:endParaRPr lang="zh-CN" altLang="en-US"/>
          </a:p>
        </p:txBody>
      </p:sp>
    </p:spTree>
    <p:extLst>
      <p:ext uri="{BB962C8B-B14F-4D97-AF65-F5344CB8AC3E}">
        <p14:creationId xmlns:p14="http://schemas.microsoft.com/office/powerpoint/2010/main" val="2840564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AB879-1578-4BD9-83A5-90738B46C82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07D8343-072D-4D94-86B9-E806DD038C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6A2353A-FA91-4D8F-BF0B-E2A1C5483D37}"/>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EB0DCC6A-5B3C-4F22-BA02-75CAC8B89D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360926-29F2-41C0-A8D8-008C45FA70A9}"/>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24696816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网院">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290B1DEE-9822-4189-AAB2-4F43A6E0DC80}"/>
              </a:ext>
            </a:extLst>
          </p:cNvPr>
          <p:cNvSpPr/>
          <p:nvPr/>
        </p:nvSpPr>
        <p:spPr>
          <a:xfrm rot="10800000">
            <a:off x="768350" y="0"/>
            <a:ext cx="6546850"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 name="等腰三角形 4">
            <a:extLst>
              <a:ext uri="{FF2B5EF4-FFF2-40B4-BE49-F238E27FC236}">
                <a16:creationId xmlns:a16="http://schemas.microsoft.com/office/drawing/2014/main" id="{94041CB3-B541-4712-9F79-A5379AB8B062}"/>
              </a:ext>
            </a:extLst>
          </p:cNvPr>
          <p:cNvSpPr/>
          <p:nvPr/>
        </p:nvSpPr>
        <p:spPr>
          <a:xfrm rot="10800000">
            <a:off x="166688" y="0"/>
            <a:ext cx="4549775"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itchFamily="2" charset="2"/>
              <a:buNone/>
              <a:defRPr sz="3733" smtClean="0"/>
            </a:lvl1pPr>
          </a:lstStyle>
          <a:p>
            <a:pPr lvl="0"/>
            <a:r>
              <a:rPr lang="zh-CN" altLang="en-US" noProof="0"/>
              <a:t>单击此处编辑母版副标题样式</a:t>
            </a:r>
            <a:endParaRPr lang="zh-CN" altLang="en-US" noProof="0" dirty="0"/>
          </a:p>
        </p:txBody>
      </p:sp>
      <p:sp>
        <p:nvSpPr>
          <p:cNvPr id="6" name="日期占位符 3">
            <a:extLst>
              <a:ext uri="{FF2B5EF4-FFF2-40B4-BE49-F238E27FC236}">
                <a16:creationId xmlns:a16="http://schemas.microsoft.com/office/drawing/2014/main" id="{B4A73548-1FD2-4776-BFB3-2345214E5300}"/>
              </a:ext>
            </a:extLst>
          </p:cNvPr>
          <p:cNvSpPr>
            <a:spLocks noGrp="1"/>
          </p:cNvSpPr>
          <p:nvPr>
            <p:ph type="dt" sz="half" idx="10"/>
          </p:nvPr>
        </p:nvSpPr>
        <p:spPr/>
        <p:txBody>
          <a:bodyPr/>
          <a:lstStyle>
            <a:lvl1pPr>
              <a:defRPr/>
            </a:lvl1pPr>
          </a:lstStyle>
          <a:p>
            <a:pPr>
              <a:defRPr/>
            </a:pPr>
            <a:fld id="{830D66BB-F604-4970-8A6F-CA576CBF12B6}" type="datetimeFigureOut">
              <a:rPr lang="zh-CN" altLang="en-US"/>
              <a:pPr>
                <a:defRPr/>
              </a:pPr>
              <a:t>2019/12/16</a:t>
            </a:fld>
            <a:endParaRPr lang="zh-CN" altLang="en-US"/>
          </a:p>
        </p:txBody>
      </p:sp>
      <p:sp>
        <p:nvSpPr>
          <p:cNvPr id="7" name="页脚占位符 4">
            <a:extLst>
              <a:ext uri="{FF2B5EF4-FFF2-40B4-BE49-F238E27FC236}">
                <a16:creationId xmlns:a16="http://schemas.microsoft.com/office/drawing/2014/main" id="{0BDB90EE-6FAE-4FC7-A10D-AF0F155913FC}"/>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750DB7B3-8905-444E-AC30-2A7144AFAE73}"/>
              </a:ext>
            </a:extLst>
          </p:cNvPr>
          <p:cNvSpPr>
            <a:spLocks noGrp="1"/>
          </p:cNvSpPr>
          <p:nvPr>
            <p:ph type="sldNum" sz="quarter" idx="12"/>
          </p:nvPr>
        </p:nvSpPr>
        <p:spPr/>
        <p:txBody>
          <a:bodyPr/>
          <a:lstStyle>
            <a:lvl1pPr>
              <a:defRPr/>
            </a:lvl1pPr>
          </a:lstStyle>
          <a:p>
            <a:pPr>
              <a:defRPr/>
            </a:pPr>
            <a:fld id="{3025B441-9C63-48E7-BEEA-18069D4DF8FF}" type="slidenum">
              <a:rPr lang="zh-CN" altLang="en-US"/>
              <a:pPr>
                <a:defRPr/>
              </a:pPr>
              <a:t>‹#›</a:t>
            </a:fld>
            <a:endParaRPr lang="zh-CN" altLang="en-US"/>
          </a:p>
        </p:txBody>
      </p:sp>
    </p:spTree>
    <p:extLst>
      <p:ext uri="{BB962C8B-B14F-4D97-AF65-F5344CB8AC3E}">
        <p14:creationId xmlns:p14="http://schemas.microsoft.com/office/powerpoint/2010/main" val="1647595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814192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5894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5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825626"/>
            <a:ext cx="5156200" cy="20986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076701"/>
            <a:ext cx="5156200" cy="21002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5B0287A1-2C47-4BCC-BFFC-9F5926D7FB12}"/>
              </a:ext>
            </a:extLst>
          </p:cNvPr>
          <p:cNvSpPr>
            <a:spLocks noGrp="1" noChangeArrowheads="1"/>
          </p:cNvSpPr>
          <p:nvPr>
            <p:ph type="ftr" sz="quarter" idx="10"/>
          </p:nvPr>
        </p:nvSpPr>
        <p:spPr>
          <a:xfrm>
            <a:off x="812800" y="6042025"/>
            <a:ext cx="6164263" cy="365125"/>
          </a:xfrm>
        </p:spPr>
        <p:txBody>
          <a:bodyPr wrap="square" numCol="1" anchor="t" anchorCtr="0" compatLnSpc="1">
            <a:prstTxWarp prst="textNoShape">
              <a:avLst/>
            </a:prstTxWarp>
          </a:bodyPr>
          <a:lstStyle>
            <a:lvl1pPr eaLnBrk="1" hangingPunct="1">
              <a:defRPr>
                <a:ea typeface="宋体" pitchFamily="2" charset="-122"/>
              </a:defRPr>
            </a:lvl1pPr>
          </a:lstStyle>
          <a:p>
            <a:pPr>
              <a:defRPr/>
            </a:pPr>
            <a:endParaRPr lang="en-US" altLang="zh-CN"/>
          </a:p>
        </p:txBody>
      </p:sp>
      <p:sp>
        <p:nvSpPr>
          <p:cNvPr id="7" name="Rectangle 7">
            <a:extLst>
              <a:ext uri="{FF2B5EF4-FFF2-40B4-BE49-F238E27FC236}">
                <a16:creationId xmlns:a16="http://schemas.microsoft.com/office/drawing/2014/main" id="{4512CA68-197B-45F2-8D16-C11B4E382798}"/>
              </a:ext>
            </a:extLst>
          </p:cNvPr>
          <p:cNvSpPr>
            <a:spLocks noGrp="1" noChangeArrowheads="1"/>
          </p:cNvSpPr>
          <p:nvPr>
            <p:ph type="sldNum" sz="quarter" idx="11"/>
          </p:nvPr>
        </p:nvSpPr>
        <p:spPr>
          <a:xfrm>
            <a:off x="8593138" y="6042025"/>
            <a:ext cx="684212" cy="365125"/>
          </a:xfrm>
        </p:spPr>
        <p:txBody>
          <a:bodyPr anchor="t"/>
          <a:lstStyle>
            <a:lvl1pPr>
              <a:defRPr>
                <a:ea typeface="宋体" panose="02010600030101010101" pitchFamily="2" charset="-122"/>
              </a:defRPr>
            </a:lvl1pPr>
          </a:lstStyle>
          <a:p>
            <a:pPr>
              <a:defRPr/>
            </a:pPr>
            <a:fld id="{C47973A8-A83A-4D3A-B931-947F0E7076B5}" type="slidenum">
              <a:rPr lang="zh-CN" altLang="en-US"/>
              <a:pPr>
                <a:defRPr/>
              </a:pPr>
              <a:t>‹#›</a:t>
            </a:fld>
            <a:endParaRPr lang="en-US" altLang="zh-CN"/>
          </a:p>
        </p:txBody>
      </p:sp>
      <p:sp>
        <p:nvSpPr>
          <p:cNvPr id="8" name="Rectangle 8">
            <a:extLst>
              <a:ext uri="{FF2B5EF4-FFF2-40B4-BE49-F238E27FC236}">
                <a16:creationId xmlns:a16="http://schemas.microsoft.com/office/drawing/2014/main" id="{45E10352-0380-4CD8-9CF7-84BFF115E68F}"/>
              </a:ext>
            </a:extLst>
          </p:cNvPr>
          <p:cNvSpPr>
            <a:spLocks noGrp="1" noChangeArrowheads="1"/>
          </p:cNvSpPr>
          <p:nvPr>
            <p:ph type="dt" sz="half" idx="12"/>
          </p:nvPr>
        </p:nvSpPr>
        <p:spPr>
          <a:xfrm>
            <a:off x="7207250" y="6042025"/>
            <a:ext cx="912813" cy="365125"/>
          </a:xfrm>
        </p:spPr>
        <p:txBody>
          <a:bodyPr wrap="square" numCol="1" anchor="t" anchorCtr="0" compatLnSpc="1">
            <a:prstTxWarp prst="textNoShape">
              <a:avLst/>
            </a:prstTxWarp>
          </a:bodyPr>
          <a:lstStyle>
            <a:lvl1pPr eaLnBrk="1" hangingPunct="1">
              <a:defRPr>
                <a:ea typeface="宋体" pitchFamily="2" charset="-122"/>
              </a:defRPr>
            </a:lvl1pPr>
          </a:lstStyle>
          <a:p>
            <a:pPr>
              <a:defRPr/>
            </a:pPr>
            <a:fld id="{1452FE4B-C43A-42A5-B012-818F9FE75983}" type="datetime1">
              <a:rPr lang="zh-CN" altLang="en-US"/>
              <a:pPr>
                <a:defRPr/>
              </a:pPr>
              <a:t>2019/12/16</a:t>
            </a:fld>
            <a:endParaRPr lang="zh-CN" altLang="en-US"/>
          </a:p>
        </p:txBody>
      </p:sp>
    </p:spTree>
    <p:extLst>
      <p:ext uri="{BB962C8B-B14F-4D97-AF65-F5344CB8AC3E}">
        <p14:creationId xmlns:p14="http://schemas.microsoft.com/office/powerpoint/2010/main" val="1780164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2E6E3AF-DC97-41BF-89A8-570A2CF43947}"/>
              </a:ext>
            </a:extLst>
          </p:cNvPr>
          <p:cNvSpPr>
            <a:spLocks noGrp="1"/>
          </p:cNvSpPr>
          <p:nvPr>
            <p:ph type="dt" sz="half" idx="10"/>
          </p:nvPr>
        </p:nvSpPr>
        <p:spPr/>
        <p:txBody>
          <a:bodyPr/>
          <a:lstStyle>
            <a:lvl1pPr>
              <a:defRPr/>
            </a:lvl1pPr>
          </a:lstStyle>
          <a:p>
            <a:pPr>
              <a:defRPr/>
            </a:pPr>
            <a:fld id="{A86F25F9-C2AA-4511-AD7C-FA8D48C22A7F}" type="datetimeFigureOut">
              <a:rPr lang="zh-CN" altLang="en-US"/>
              <a:pPr>
                <a:defRPr/>
              </a:pPr>
              <a:t>2019/12/16</a:t>
            </a:fld>
            <a:endParaRPr lang="zh-CN" altLang="en-US"/>
          </a:p>
        </p:txBody>
      </p:sp>
      <p:sp>
        <p:nvSpPr>
          <p:cNvPr id="4" name="页脚占位符 4">
            <a:extLst>
              <a:ext uri="{FF2B5EF4-FFF2-40B4-BE49-F238E27FC236}">
                <a16:creationId xmlns:a16="http://schemas.microsoft.com/office/drawing/2014/main" id="{C7067117-28ED-4A92-AA7A-45DAC69A4B02}"/>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0216720-3908-4922-8A85-F91828716D20}"/>
              </a:ext>
            </a:extLst>
          </p:cNvPr>
          <p:cNvSpPr>
            <a:spLocks noGrp="1"/>
          </p:cNvSpPr>
          <p:nvPr>
            <p:ph type="sldNum" sz="quarter" idx="12"/>
          </p:nvPr>
        </p:nvSpPr>
        <p:spPr/>
        <p:txBody>
          <a:bodyPr/>
          <a:lstStyle>
            <a:lvl1pPr>
              <a:defRPr/>
            </a:lvl1pPr>
          </a:lstStyle>
          <a:p>
            <a:pPr>
              <a:defRPr/>
            </a:pPr>
            <a:fld id="{0739920C-83DA-4F6A-8E1E-8E94492446DB}" type="slidenum">
              <a:rPr lang="zh-CN" altLang="en-US"/>
              <a:pPr>
                <a:defRPr/>
              </a:pPr>
              <a:t>‹#›</a:t>
            </a:fld>
            <a:endParaRPr lang="zh-CN" altLang="en-US"/>
          </a:p>
        </p:txBody>
      </p:sp>
    </p:spTree>
    <p:extLst>
      <p:ext uri="{BB962C8B-B14F-4D97-AF65-F5344CB8AC3E}">
        <p14:creationId xmlns:p14="http://schemas.microsoft.com/office/powerpoint/2010/main" val="4210237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201834" y="1981200"/>
            <a:ext cx="5592233" cy="3886200"/>
          </a:xfrm>
        </p:spPr>
        <p:txBody>
          <a:bodyPr/>
          <a:lstStyle/>
          <a:p>
            <a:pPr lvl="0"/>
            <a:endParaRPr lang="zh-CN" altLang="en-US" noProof="0"/>
          </a:p>
        </p:txBody>
      </p:sp>
      <p:sp>
        <p:nvSpPr>
          <p:cNvPr id="5" name="Rectangle 4">
            <a:extLst>
              <a:ext uri="{FF2B5EF4-FFF2-40B4-BE49-F238E27FC236}">
                <a16:creationId xmlns:a16="http://schemas.microsoft.com/office/drawing/2014/main" id="{993AD46F-1899-4F6B-80C1-66BFAD4C2404}"/>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8993525-1355-4BB3-8A96-050E81C2BF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CD860F5-15A8-43B9-AAA9-CA4B384EEC09}"/>
              </a:ext>
            </a:extLst>
          </p:cNvPr>
          <p:cNvSpPr>
            <a:spLocks noGrp="1" noChangeArrowheads="1"/>
          </p:cNvSpPr>
          <p:nvPr>
            <p:ph type="sldNum" sz="quarter" idx="12"/>
          </p:nvPr>
        </p:nvSpPr>
        <p:spPr/>
        <p:txBody>
          <a:bodyPr/>
          <a:lstStyle>
            <a:lvl1pPr>
              <a:defRPr/>
            </a:lvl1pPr>
          </a:lstStyle>
          <a:p>
            <a:pPr>
              <a:defRPr/>
            </a:pPr>
            <a:fld id="{0D4BFF7F-0DB7-450A-A007-D3F5CED07396}" type="slidenum">
              <a:rPr lang="zh-CN" altLang="en-US"/>
              <a:pPr>
                <a:defRPr/>
              </a:pPr>
              <a:t>‹#›</a:t>
            </a:fld>
            <a:endParaRPr lang="en-US" altLang="zh-CN"/>
          </a:p>
        </p:txBody>
      </p:sp>
    </p:spTree>
    <p:extLst>
      <p:ext uri="{BB962C8B-B14F-4D97-AF65-F5344CB8AC3E}">
        <p14:creationId xmlns:p14="http://schemas.microsoft.com/office/powerpoint/2010/main" val="2183024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a:prstGeom prst="rect">
            <a:avLst/>
          </a:prstGeom>
        </p:spPr>
        <p:txBody>
          <a:bodyPr/>
          <a:lstStyle/>
          <a:p>
            <a:r>
              <a:rPr lang="zh-CN" altLang="en-US"/>
              <a:t>单击此处编辑母版标题样式</a:t>
            </a:r>
            <a:endParaRPr lang="zh-CN" altLang="en-US" dirty="0"/>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81B210CF-8FE5-481F-B194-2FB08D5ED1DD}"/>
              </a:ext>
            </a:extLst>
          </p:cNvPr>
          <p:cNvSpPr>
            <a:spLocks noGrp="1"/>
          </p:cNvSpPr>
          <p:nvPr>
            <p:ph type="dt" sz="half" idx="10"/>
          </p:nvPr>
        </p:nvSpPr>
        <p:spPr/>
        <p:txBody>
          <a:bodyPr/>
          <a:lstStyle>
            <a:lvl1pPr>
              <a:defRPr/>
            </a:lvl1pPr>
          </a:lstStyle>
          <a:p>
            <a:pPr>
              <a:defRPr/>
            </a:pPr>
            <a:fld id="{EB08D48B-2BA6-4235-9A17-4EA4EEC7DCF2}"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22DEED62-5064-4888-81C2-804D8551970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77678F3-320B-47EE-B9E2-A8473E7A4F92}"/>
              </a:ext>
            </a:extLst>
          </p:cNvPr>
          <p:cNvSpPr>
            <a:spLocks noGrp="1"/>
          </p:cNvSpPr>
          <p:nvPr>
            <p:ph type="sldNum" sz="quarter" idx="12"/>
          </p:nvPr>
        </p:nvSpPr>
        <p:spPr/>
        <p:txBody>
          <a:bodyPr/>
          <a:lstStyle>
            <a:lvl1pPr>
              <a:defRPr/>
            </a:lvl1pPr>
          </a:lstStyle>
          <a:p>
            <a:pPr>
              <a:defRPr/>
            </a:pPr>
            <a:fld id="{CC1F0E4B-C392-41A1-9C09-CBD4AE4DB4EF}" type="slidenum">
              <a:rPr lang="zh-CN" altLang="en-US"/>
              <a:pPr>
                <a:defRPr/>
              </a:pPr>
              <a:t>‹#›</a:t>
            </a:fld>
            <a:endParaRPr lang="zh-CN" altLang="en-US"/>
          </a:p>
        </p:txBody>
      </p:sp>
    </p:spTree>
    <p:extLst>
      <p:ext uri="{BB962C8B-B14F-4D97-AF65-F5344CB8AC3E}">
        <p14:creationId xmlns:p14="http://schemas.microsoft.com/office/powerpoint/2010/main" val="4021008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09B5508-2A4E-42D6-85C0-037E89D6D8F9}"/>
              </a:ext>
            </a:extLst>
          </p:cNvPr>
          <p:cNvSpPr>
            <a:spLocks noGrp="1"/>
          </p:cNvSpPr>
          <p:nvPr>
            <p:ph type="dt" sz="half" idx="10"/>
          </p:nvPr>
        </p:nvSpPr>
        <p:spPr/>
        <p:txBody>
          <a:bodyPr/>
          <a:lstStyle>
            <a:lvl1pPr>
              <a:defRPr/>
            </a:lvl1pPr>
          </a:lstStyle>
          <a:p>
            <a:pPr>
              <a:defRPr/>
            </a:pPr>
            <a:fld id="{EAB995B8-635C-4DB2-8428-C7256BA28C29}"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760380BF-F1DB-4238-8843-3EBB5C8F34F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4B57E6B-8B5A-4A2B-B5C5-9C2910FA13D0}"/>
              </a:ext>
            </a:extLst>
          </p:cNvPr>
          <p:cNvSpPr>
            <a:spLocks noGrp="1"/>
          </p:cNvSpPr>
          <p:nvPr>
            <p:ph type="sldNum" sz="quarter" idx="12"/>
          </p:nvPr>
        </p:nvSpPr>
        <p:spPr/>
        <p:txBody>
          <a:bodyPr/>
          <a:lstStyle>
            <a:lvl1pPr>
              <a:defRPr/>
            </a:lvl1pPr>
          </a:lstStyle>
          <a:p>
            <a:pPr>
              <a:defRPr/>
            </a:pPr>
            <a:fld id="{8C75CF91-7487-40A6-97B7-9FE3F435122C}" type="slidenum">
              <a:rPr lang="zh-CN" altLang="en-US"/>
              <a:pPr>
                <a:defRPr/>
              </a:pPr>
              <a:t>‹#›</a:t>
            </a:fld>
            <a:endParaRPr lang="zh-CN" altLang="en-US"/>
          </a:p>
        </p:txBody>
      </p:sp>
    </p:spTree>
    <p:extLst>
      <p:ext uri="{BB962C8B-B14F-4D97-AF65-F5344CB8AC3E}">
        <p14:creationId xmlns:p14="http://schemas.microsoft.com/office/powerpoint/2010/main" val="17507274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3D2BB8C-601F-4AEE-8CAB-1E3D0AE90401}"/>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id="{0D631200-CEA1-4B30-BFBE-691BBAE114F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CB7B76F-2B15-44D9-B5C4-6D3DBFCB727C}"/>
              </a:ext>
            </a:extLst>
          </p:cNvPr>
          <p:cNvSpPr>
            <a:spLocks noGrp="1"/>
          </p:cNvSpPr>
          <p:nvPr>
            <p:ph type="sldNum" sz="quarter" idx="12"/>
          </p:nvPr>
        </p:nvSpPr>
        <p:spPr>
          <a:xfrm>
            <a:off x="8610600" y="6356350"/>
            <a:ext cx="2743200" cy="365125"/>
          </a:xfrm>
        </p:spPr>
        <p:txBody>
          <a:bodyPr/>
          <a:lstStyle>
            <a:lvl1pPr>
              <a:defRPr smtClean="0"/>
            </a:lvl1pPr>
          </a:lstStyle>
          <a:p>
            <a:pPr>
              <a:defRPr/>
            </a:pPr>
            <a:fld id="{9700126D-D916-45D9-9E71-AB23FF598878}" type="slidenum">
              <a:rPr lang="zh-CN" altLang="en-US"/>
              <a:pPr>
                <a:defRPr/>
              </a:pPr>
              <a:t>‹#›</a:t>
            </a:fld>
            <a:endParaRPr lang="zh-CN" altLang="en-US"/>
          </a:p>
        </p:txBody>
      </p:sp>
    </p:spTree>
    <p:extLst>
      <p:ext uri="{BB962C8B-B14F-4D97-AF65-F5344CB8AC3E}">
        <p14:creationId xmlns:p14="http://schemas.microsoft.com/office/powerpoint/2010/main" val="3322277316"/>
      </p:ext>
    </p:extLst>
  </p:cSld>
  <p:clrMapOvr>
    <a:masterClrMapping/>
  </p:clrMapOvr>
  <p:transition advTm="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C09907B-D220-4D15-A498-7EEED7DDE377}"/>
              </a:ext>
            </a:extLst>
          </p:cNvPr>
          <p:cNvSpPr/>
          <p:nvPr userDrawn="1"/>
        </p:nvSpPr>
        <p:spPr>
          <a:xfrm>
            <a:off x="0" y="0"/>
            <a:ext cx="12192000" cy="12223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灯片编号占位符 5">
            <a:extLst>
              <a:ext uri="{FF2B5EF4-FFF2-40B4-BE49-F238E27FC236}">
                <a16:creationId xmlns:a16="http://schemas.microsoft.com/office/drawing/2014/main" id="{5D9CD486-B6C6-4970-9288-CBE7B480657D}"/>
              </a:ext>
            </a:extLst>
          </p:cNvPr>
          <p:cNvSpPr>
            <a:spLocks noGrp="1"/>
          </p:cNvSpPr>
          <p:nvPr>
            <p:ph type="sldNum" sz="quarter" idx="10"/>
          </p:nvPr>
        </p:nvSpPr>
        <p:spPr/>
        <p:txBody>
          <a:bodyPr/>
          <a:lstStyle>
            <a:lvl1pPr>
              <a:defRPr smtClean="0"/>
            </a:lvl1pPr>
          </a:lstStyle>
          <a:p>
            <a:pPr>
              <a:defRPr/>
            </a:pPr>
            <a:fld id="{4FC5905F-31B4-4A50-9B29-5095FFAE5E95}" type="slidenum">
              <a:rPr lang="zh-CN" altLang="en-US"/>
              <a:pPr>
                <a:defRPr/>
              </a:pPr>
              <a:t>‹#›</a:t>
            </a:fld>
            <a:endParaRPr lang="zh-CN" altLang="en-US"/>
          </a:p>
        </p:txBody>
      </p:sp>
    </p:spTree>
    <p:extLst>
      <p:ext uri="{BB962C8B-B14F-4D97-AF65-F5344CB8AC3E}">
        <p14:creationId xmlns:p14="http://schemas.microsoft.com/office/powerpoint/2010/main" val="75663675"/>
      </p:ext>
    </p:extLst>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E3374-EEA5-4DB3-9183-8E38B13C5F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ECE04C-5176-4601-BE77-9D680E3C3CB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19152-64EB-4752-872C-4B0D47E531D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A70FB0C-417E-45DA-BEB9-B40392F7A4C4}"/>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6" name="页脚占位符 5">
            <a:extLst>
              <a:ext uri="{FF2B5EF4-FFF2-40B4-BE49-F238E27FC236}">
                <a16:creationId xmlns:a16="http://schemas.microsoft.com/office/drawing/2014/main" id="{77CFDAB4-A346-411E-9A63-6A7AC479E2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F8900E-59B6-4D95-A5E4-A0E367B0793D}"/>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2681453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B86A794B-D3E7-4D6B-85E9-2078DBE73E8D}"/>
              </a:ext>
            </a:extLst>
          </p:cNvPr>
          <p:cNvSpPr>
            <a:spLocks noGrp="1"/>
          </p:cNvSpPr>
          <p:nvPr>
            <p:ph type="sldNum" sz="quarter" idx="10"/>
          </p:nvPr>
        </p:nvSpPr>
        <p:spPr/>
        <p:txBody>
          <a:bodyPr/>
          <a:lstStyle>
            <a:lvl1pPr>
              <a:defRPr/>
            </a:lvl1pPr>
          </a:lstStyle>
          <a:p>
            <a:pPr>
              <a:defRPr/>
            </a:pPr>
            <a:fld id="{E7FF5348-4A1F-4B46-B527-4B246610F0B1}" type="slidenum">
              <a:rPr lang="zh-CN" altLang="en-US"/>
              <a:pPr>
                <a:defRPr/>
              </a:pPr>
              <a:t>‹#›</a:t>
            </a:fld>
            <a:endParaRPr lang="zh-CN" altLang="en-US"/>
          </a:p>
        </p:txBody>
      </p:sp>
    </p:spTree>
    <p:extLst>
      <p:ext uri="{BB962C8B-B14F-4D97-AF65-F5344CB8AC3E}">
        <p14:creationId xmlns:p14="http://schemas.microsoft.com/office/powerpoint/2010/main" val="1687968273"/>
      </p:ext>
    </p:extLst>
  </p:cSld>
  <p:clrMapOvr>
    <a:masterClrMapping/>
  </p:clrMapOvr>
  <p:transition advTm="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78929A-314B-4F68-B004-C368BF98960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C5DDFFED-EB89-4A7E-ADEE-40433B3C7D72}"/>
              </a:ext>
            </a:extLst>
          </p:cNvPr>
          <p:cNvSpPr/>
          <p:nvPr userDrawn="1"/>
        </p:nvSpPr>
        <p:spPr>
          <a:xfrm>
            <a:off x="0" y="0"/>
            <a:ext cx="12192000" cy="12223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6" name="直接连接符 5">
            <a:extLst>
              <a:ext uri="{FF2B5EF4-FFF2-40B4-BE49-F238E27FC236}">
                <a16:creationId xmlns:a16="http://schemas.microsoft.com/office/drawing/2014/main" id="{25C69744-C3E6-4701-8A9E-1CA21101A8BC}"/>
              </a:ext>
            </a:extLst>
          </p:cNvPr>
          <p:cNvCxnSpPr/>
          <p:nvPr userDrawn="1"/>
        </p:nvCxnSpPr>
        <p:spPr>
          <a:xfrm>
            <a:off x="390525" y="1111250"/>
            <a:ext cx="9891713" cy="1270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3559AFC9-67D9-43A3-9392-B872B86EE2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8017"/>
          <a:stretch>
            <a:fillRect/>
          </a:stretch>
        </p:blipFill>
        <p:spPr bwMode="auto">
          <a:xfrm>
            <a:off x="10377488" y="471488"/>
            <a:ext cx="1427162"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a:xfrm>
            <a:off x="398932" y="493315"/>
            <a:ext cx="10232035" cy="1325563"/>
          </a:xfrm>
          <a:prstGeom prst="rect">
            <a:avLst/>
          </a:prstGeom>
        </p:spPr>
        <p:txBody>
          <a:bodyPr/>
          <a:lstStyle>
            <a:lvl1pPr>
              <a:defRPr sz="4000">
                <a:solidFill>
                  <a:schemeClr val="bg1"/>
                </a:solidFill>
              </a:defRPr>
            </a:lvl1pPr>
          </a:lstStyle>
          <a:p>
            <a:endParaRPr lang="zh-CN" altLang="en-US" dirty="0"/>
          </a:p>
        </p:txBody>
      </p:sp>
      <p:sp>
        <p:nvSpPr>
          <p:cNvPr id="8" name="内容占位符 2"/>
          <p:cNvSpPr>
            <a:spLocks noGrp="1"/>
          </p:cNvSpPr>
          <p:nvPr>
            <p:ph idx="1"/>
          </p:nvPr>
        </p:nvSpPr>
        <p:spPr>
          <a:xfrm>
            <a:off x="1783533" y="2317670"/>
            <a:ext cx="9571855" cy="38692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灯片编号占位符 5">
            <a:extLst>
              <a:ext uri="{FF2B5EF4-FFF2-40B4-BE49-F238E27FC236}">
                <a16:creationId xmlns:a16="http://schemas.microsoft.com/office/drawing/2014/main" id="{089B22FA-59EE-43A3-83D6-94506701A14A}"/>
              </a:ext>
            </a:extLst>
          </p:cNvPr>
          <p:cNvSpPr>
            <a:spLocks noGrp="1"/>
          </p:cNvSpPr>
          <p:nvPr>
            <p:ph type="sldNum" sz="quarter" idx="10"/>
          </p:nvPr>
        </p:nvSpPr>
        <p:spPr/>
        <p:txBody>
          <a:bodyPr/>
          <a:lstStyle>
            <a:lvl1pPr>
              <a:defRPr smtClean="0"/>
            </a:lvl1pPr>
          </a:lstStyle>
          <a:p>
            <a:pPr>
              <a:defRPr/>
            </a:pPr>
            <a:fld id="{BEE5C924-EF07-4C0F-B74C-88A24870D245}" type="slidenum">
              <a:rPr lang="zh-CN" altLang="en-US"/>
              <a:pPr>
                <a:defRPr/>
              </a:pPr>
              <a:t>‹#›</a:t>
            </a:fld>
            <a:endParaRPr lang="zh-CN" altLang="en-US"/>
          </a:p>
        </p:txBody>
      </p:sp>
    </p:spTree>
    <p:extLst>
      <p:ext uri="{BB962C8B-B14F-4D97-AF65-F5344CB8AC3E}">
        <p14:creationId xmlns:p14="http://schemas.microsoft.com/office/powerpoint/2010/main" val="754615060"/>
      </p:ext>
    </p:extLst>
  </p:cSld>
  <p:clrMapOvr>
    <a:masterClrMapping/>
  </p:clrMapOvr>
  <p:transition advTm="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B3755BF-B943-4B1D-B66E-23CD2A4D23D7}"/>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8" name="页脚占位符 7">
            <a:extLst>
              <a:ext uri="{FF2B5EF4-FFF2-40B4-BE49-F238E27FC236}">
                <a16:creationId xmlns:a16="http://schemas.microsoft.com/office/drawing/2014/main" id="{C9F24CD3-A522-48BE-9835-F4C93655E726}"/>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B23D0C24-C3DB-4DC1-AC6D-84BC33C739AC}"/>
              </a:ext>
            </a:extLst>
          </p:cNvPr>
          <p:cNvSpPr>
            <a:spLocks noGrp="1"/>
          </p:cNvSpPr>
          <p:nvPr>
            <p:ph type="sldNum" sz="quarter" idx="12"/>
          </p:nvPr>
        </p:nvSpPr>
        <p:spPr>
          <a:xfrm>
            <a:off x="11101388" y="6356350"/>
            <a:ext cx="482600" cy="365125"/>
          </a:xfrm>
        </p:spPr>
        <p:txBody>
          <a:bodyPr/>
          <a:lstStyle>
            <a:lvl1pPr>
              <a:defRPr smtClean="0"/>
            </a:lvl1pPr>
          </a:lstStyle>
          <a:p>
            <a:pPr>
              <a:defRPr/>
            </a:pPr>
            <a:fld id="{7D71FE95-8773-4F11-BD10-2B9E03260398}" type="slidenum">
              <a:rPr lang="zh-CN" altLang="en-US"/>
              <a:pPr>
                <a:defRPr/>
              </a:pPr>
              <a:t>‹#›</a:t>
            </a:fld>
            <a:endParaRPr lang="zh-CN" altLang="en-US"/>
          </a:p>
        </p:txBody>
      </p:sp>
    </p:spTree>
    <p:extLst>
      <p:ext uri="{BB962C8B-B14F-4D97-AF65-F5344CB8AC3E}">
        <p14:creationId xmlns:p14="http://schemas.microsoft.com/office/powerpoint/2010/main" val="3466269163"/>
      </p:ext>
    </p:extLst>
  </p:cSld>
  <p:clrMapOvr>
    <a:masterClrMapping/>
  </p:clrMapOvr>
  <p:transition advTm="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22222F-D5D4-4065-B6E3-084DF4ED3B43}"/>
              </a:ext>
            </a:extLst>
          </p:cNvPr>
          <p:cNvSpPr/>
          <p:nvPr userDrawn="1"/>
        </p:nvSpPr>
        <p:spPr>
          <a:xfrm>
            <a:off x="0" y="0"/>
            <a:ext cx="12192000" cy="68580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日期占位符 1">
            <a:extLst>
              <a:ext uri="{FF2B5EF4-FFF2-40B4-BE49-F238E27FC236}">
                <a16:creationId xmlns:a16="http://schemas.microsoft.com/office/drawing/2014/main" id="{32DF90C5-6950-4675-8792-9DEAFBF050DE}"/>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页脚占位符 2">
            <a:extLst>
              <a:ext uri="{FF2B5EF4-FFF2-40B4-BE49-F238E27FC236}">
                <a16:creationId xmlns:a16="http://schemas.microsoft.com/office/drawing/2014/main" id="{6B57F3F2-8E27-4B75-AFD1-12CD622F0D5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3">
            <a:extLst>
              <a:ext uri="{FF2B5EF4-FFF2-40B4-BE49-F238E27FC236}">
                <a16:creationId xmlns:a16="http://schemas.microsoft.com/office/drawing/2014/main" id="{88A4393B-1262-46E2-AB7D-0077F8F5F7C2}"/>
              </a:ext>
            </a:extLst>
          </p:cNvPr>
          <p:cNvSpPr>
            <a:spLocks noGrp="1"/>
          </p:cNvSpPr>
          <p:nvPr>
            <p:ph type="sldNum" sz="quarter" idx="12"/>
          </p:nvPr>
        </p:nvSpPr>
        <p:spPr>
          <a:xfrm>
            <a:off x="8610600" y="6356350"/>
            <a:ext cx="2743200" cy="365125"/>
          </a:xfrm>
        </p:spPr>
        <p:txBody>
          <a:bodyPr/>
          <a:lstStyle>
            <a:lvl1pPr>
              <a:defRPr smtClean="0"/>
            </a:lvl1pPr>
          </a:lstStyle>
          <a:p>
            <a:pPr>
              <a:defRPr/>
            </a:pPr>
            <a:fld id="{679E6B32-8FEB-4288-8B49-B03835C01E3C}" type="slidenum">
              <a:rPr lang="zh-CN" altLang="en-US"/>
              <a:pPr>
                <a:defRPr/>
              </a:pPr>
              <a:t>‹#›</a:t>
            </a:fld>
            <a:endParaRPr lang="zh-CN" altLang="en-US"/>
          </a:p>
        </p:txBody>
      </p:sp>
    </p:spTree>
    <p:extLst>
      <p:ext uri="{BB962C8B-B14F-4D97-AF65-F5344CB8AC3E}">
        <p14:creationId xmlns:p14="http://schemas.microsoft.com/office/powerpoint/2010/main" val="293162468"/>
      </p:ext>
    </p:extLst>
  </p:cSld>
  <p:clrMapOvr>
    <a:masterClrMapping/>
  </p:clrMapOvr>
  <p:transition advTm="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8DBF84F-3B7E-45DF-B40B-B8E501EA1A92}"/>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页脚占位符 5">
            <a:extLst>
              <a:ext uri="{FF2B5EF4-FFF2-40B4-BE49-F238E27FC236}">
                <a16:creationId xmlns:a16="http://schemas.microsoft.com/office/drawing/2014/main" id="{AF9641A4-7AAA-47EB-A30A-9352E0633023}"/>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0A742E6A-B79C-412B-8E9A-5CB2D5D58434}"/>
              </a:ext>
            </a:extLst>
          </p:cNvPr>
          <p:cNvSpPr>
            <a:spLocks noGrp="1"/>
          </p:cNvSpPr>
          <p:nvPr>
            <p:ph type="sldNum" sz="quarter" idx="12"/>
          </p:nvPr>
        </p:nvSpPr>
        <p:spPr>
          <a:xfrm>
            <a:off x="8610600" y="6356350"/>
            <a:ext cx="2743200" cy="365125"/>
          </a:xfrm>
        </p:spPr>
        <p:txBody>
          <a:bodyPr/>
          <a:lstStyle>
            <a:lvl1pPr>
              <a:defRPr smtClean="0"/>
            </a:lvl1pPr>
          </a:lstStyle>
          <a:p>
            <a:pPr>
              <a:defRPr/>
            </a:pPr>
            <a:fld id="{FE945D9B-26B9-4A70-984B-9A58A1806766}" type="slidenum">
              <a:rPr lang="zh-CN" altLang="en-US"/>
              <a:pPr>
                <a:defRPr/>
              </a:pPr>
              <a:t>‹#›</a:t>
            </a:fld>
            <a:endParaRPr lang="zh-CN" altLang="en-US"/>
          </a:p>
        </p:txBody>
      </p:sp>
    </p:spTree>
    <p:extLst>
      <p:ext uri="{BB962C8B-B14F-4D97-AF65-F5344CB8AC3E}">
        <p14:creationId xmlns:p14="http://schemas.microsoft.com/office/powerpoint/2010/main" val="3970340224"/>
      </p:ext>
    </p:extLst>
  </p:cSld>
  <p:clrMapOvr>
    <a:masterClrMapping/>
  </p:clrMapOvr>
  <p:transition advTm="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1915E68-7A0B-4D36-8EAB-BEFFBCC84AD3}"/>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页脚占位符 5">
            <a:extLst>
              <a:ext uri="{FF2B5EF4-FFF2-40B4-BE49-F238E27FC236}">
                <a16:creationId xmlns:a16="http://schemas.microsoft.com/office/drawing/2014/main" id="{2FB18321-6F4D-41C8-904C-EB78065C74C3}"/>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599D1FAA-1D87-4F3E-8CFB-FCA2D88EA326}"/>
              </a:ext>
            </a:extLst>
          </p:cNvPr>
          <p:cNvSpPr>
            <a:spLocks noGrp="1"/>
          </p:cNvSpPr>
          <p:nvPr>
            <p:ph type="sldNum" sz="quarter" idx="12"/>
          </p:nvPr>
        </p:nvSpPr>
        <p:spPr>
          <a:xfrm>
            <a:off x="8610600" y="6356350"/>
            <a:ext cx="2743200" cy="365125"/>
          </a:xfrm>
        </p:spPr>
        <p:txBody>
          <a:bodyPr/>
          <a:lstStyle>
            <a:lvl1pPr>
              <a:defRPr smtClean="0"/>
            </a:lvl1pPr>
          </a:lstStyle>
          <a:p>
            <a:pPr>
              <a:defRPr/>
            </a:pPr>
            <a:fld id="{72AD4337-BDAB-41C8-97C4-6E999F4FC7C2}" type="slidenum">
              <a:rPr lang="zh-CN" altLang="en-US"/>
              <a:pPr>
                <a:defRPr/>
              </a:pPr>
              <a:t>‹#›</a:t>
            </a:fld>
            <a:endParaRPr lang="zh-CN" altLang="en-US"/>
          </a:p>
        </p:txBody>
      </p:sp>
    </p:spTree>
    <p:extLst>
      <p:ext uri="{BB962C8B-B14F-4D97-AF65-F5344CB8AC3E}">
        <p14:creationId xmlns:p14="http://schemas.microsoft.com/office/powerpoint/2010/main" val="2431645100"/>
      </p:ext>
    </p:extLst>
  </p:cSld>
  <p:clrMapOvr>
    <a:masterClrMapping/>
  </p:clrMapOvr>
  <p:transition advTm="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210521-2494-400B-B514-5C359542F5C4}"/>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id="{48764C5A-918E-4870-8B7A-658CCC8A4BDF}"/>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28A118A8-2D2F-4323-933F-31C22FCFA0C2}"/>
              </a:ext>
            </a:extLst>
          </p:cNvPr>
          <p:cNvSpPr>
            <a:spLocks noGrp="1"/>
          </p:cNvSpPr>
          <p:nvPr>
            <p:ph type="sldNum" sz="quarter" idx="12"/>
          </p:nvPr>
        </p:nvSpPr>
        <p:spPr>
          <a:xfrm>
            <a:off x="8610600" y="6356350"/>
            <a:ext cx="2743200" cy="365125"/>
          </a:xfrm>
        </p:spPr>
        <p:txBody>
          <a:bodyPr/>
          <a:lstStyle>
            <a:lvl1pPr>
              <a:defRPr smtClean="0"/>
            </a:lvl1pPr>
          </a:lstStyle>
          <a:p>
            <a:pPr>
              <a:defRPr/>
            </a:pPr>
            <a:fld id="{0B127008-D606-45C8-A4DE-1FBF20007EAE}" type="slidenum">
              <a:rPr lang="zh-CN" altLang="en-US"/>
              <a:pPr>
                <a:defRPr/>
              </a:pPr>
              <a:t>‹#›</a:t>
            </a:fld>
            <a:endParaRPr lang="zh-CN" altLang="en-US"/>
          </a:p>
        </p:txBody>
      </p:sp>
    </p:spTree>
    <p:extLst>
      <p:ext uri="{BB962C8B-B14F-4D97-AF65-F5344CB8AC3E}">
        <p14:creationId xmlns:p14="http://schemas.microsoft.com/office/powerpoint/2010/main" val="1842919189"/>
      </p:ext>
    </p:extLst>
  </p:cSld>
  <p:clrMapOvr>
    <a:masterClrMapping/>
  </p:clrMapOvr>
  <p:transition advTm="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9ADCE7A-7E33-432F-9A1D-5D48B10A4F3C}"/>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id="{EE7B9051-0BD5-424C-8012-C16B2864555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5CB111A4-F778-44D8-89AB-79D460ECF725}"/>
              </a:ext>
            </a:extLst>
          </p:cNvPr>
          <p:cNvSpPr>
            <a:spLocks noGrp="1"/>
          </p:cNvSpPr>
          <p:nvPr>
            <p:ph type="sldNum" sz="quarter" idx="12"/>
          </p:nvPr>
        </p:nvSpPr>
        <p:spPr>
          <a:xfrm>
            <a:off x="8610600" y="6356350"/>
            <a:ext cx="2743200" cy="365125"/>
          </a:xfrm>
        </p:spPr>
        <p:txBody>
          <a:bodyPr/>
          <a:lstStyle>
            <a:lvl1pPr>
              <a:defRPr smtClean="0"/>
            </a:lvl1pPr>
          </a:lstStyle>
          <a:p>
            <a:pPr>
              <a:defRPr/>
            </a:pPr>
            <a:fld id="{48280CF1-79B4-4007-B9AB-1100D7F4182A}" type="slidenum">
              <a:rPr lang="zh-CN" altLang="en-US"/>
              <a:pPr>
                <a:defRPr/>
              </a:pPr>
              <a:t>‹#›</a:t>
            </a:fld>
            <a:endParaRPr lang="zh-CN" altLang="en-US"/>
          </a:p>
        </p:txBody>
      </p:sp>
    </p:spTree>
    <p:extLst>
      <p:ext uri="{BB962C8B-B14F-4D97-AF65-F5344CB8AC3E}">
        <p14:creationId xmlns:p14="http://schemas.microsoft.com/office/powerpoint/2010/main" val="1696977413"/>
      </p:ext>
    </p:extLst>
  </p:cSld>
  <p:clrMapOvr>
    <a:masterClrMapping/>
  </p:clrMapOvr>
  <p:transition advTm="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C93B508-9862-42D6-81EE-5E52D5E20919}"/>
              </a:ext>
            </a:extLst>
          </p:cNvPr>
          <p:cNvSpPr/>
          <p:nvPr/>
        </p:nvSpPr>
        <p:spPr bwMode="auto">
          <a:xfrm rot="2748329">
            <a:off x="3927476" y="2933700"/>
            <a:ext cx="1841500" cy="202882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anose="020B0503020204020204" pitchFamily="34" charset="-122"/>
                <a:ea typeface="微软雅黑" panose="020B0503020204020204" pitchFamily="34" charset="-122"/>
              </a:defRPr>
            </a:lvl1pPr>
          </a:lstStyle>
          <a:p>
            <a:pPr lvl="0"/>
            <a:r>
              <a:rPr lang="zh-CN" altLang="en-US" noProof="0"/>
              <a:t>单击此处编辑母版标题样式</a:t>
            </a:r>
            <a:endParaRPr lang="zh-CN" altLang="en-US" noProof="0" dirty="0"/>
          </a:p>
        </p:txBody>
      </p:sp>
      <p:sp>
        <p:nvSpPr>
          <p:cNvPr id="4" name="日期占位符 3">
            <a:extLst>
              <a:ext uri="{FF2B5EF4-FFF2-40B4-BE49-F238E27FC236}">
                <a16:creationId xmlns:a16="http://schemas.microsoft.com/office/drawing/2014/main" id="{9046CB65-D2FD-4682-A4D2-43A62E9F8B4F}"/>
              </a:ext>
            </a:extLst>
          </p:cNvPr>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id="{3E6240C9-FA52-4E73-A02B-444CB44FD36F}"/>
              </a:ext>
            </a:extLst>
          </p:cNvPr>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F0A5CD94-77D2-4A11-879C-22A3C03F84A4}"/>
              </a:ext>
            </a:extLst>
          </p:cNvPr>
          <p:cNvSpPr>
            <a:spLocks noGrp="1"/>
          </p:cNvSpPr>
          <p:nvPr>
            <p:ph type="sldNum" sz="quarter" idx="12"/>
          </p:nvPr>
        </p:nvSpPr>
        <p:spPr/>
        <p:txBody>
          <a:bodyPr/>
          <a:lstStyle>
            <a:lvl1pPr>
              <a:defRPr/>
            </a:lvl1pPr>
          </a:lstStyle>
          <a:p>
            <a:fld id="{DC01FEC5-1532-4E79-92E6-82E64CA9258D}" type="slidenum">
              <a:rPr lang="zh-CN" altLang="en-US"/>
              <a:pPr/>
              <a:t>‹#›</a:t>
            </a:fld>
            <a:endParaRPr lang="en-US" altLang="zh-CN"/>
          </a:p>
        </p:txBody>
      </p:sp>
    </p:spTree>
    <p:extLst>
      <p:ext uri="{BB962C8B-B14F-4D97-AF65-F5344CB8AC3E}">
        <p14:creationId xmlns:p14="http://schemas.microsoft.com/office/powerpoint/2010/main" val="1641028292"/>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83EE6D99-682A-4F78-8BD8-B89F92D3F497}"/>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7B6F25B3-A0C8-48AB-B86D-AFDBB62E4527}"/>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6F584F0-2C4E-43B0-8CFA-D518D903C057}"/>
              </a:ext>
            </a:extLst>
          </p:cNvPr>
          <p:cNvSpPr>
            <a:spLocks noGrp="1"/>
          </p:cNvSpPr>
          <p:nvPr>
            <p:ph type="sldNum" sz="quarter" idx="12"/>
          </p:nvPr>
        </p:nvSpPr>
        <p:spPr/>
        <p:txBody>
          <a:bodyPr/>
          <a:lstStyle>
            <a:lvl1pPr>
              <a:defRPr/>
            </a:lvl1pPr>
          </a:lstStyle>
          <a:p>
            <a:fld id="{C0321FCD-F1A4-4D6D-ACC7-6A6CD7475463}" type="slidenum">
              <a:rPr lang="zh-CN" altLang="en-US"/>
              <a:pPr/>
              <a:t>‹#›</a:t>
            </a:fld>
            <a:endParaRPr lang="en-US" altLang="zh-CN"/>
          </a:p>
        </p:txBody>
      </p:sp>
    </p:spTree>
    <p:extLst>
      <p:ext uri="{BB962C8B-B14F-4D97-AF65-F5344CB8AC3E}">
        <p14:creationId xmlns:p14="http://schemas.microsoft.com/office/powerpoint/2010/main" val="127696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BAD71-4564-4DDB-AF6D-1152F8E2A8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F23404-BDF6-4FCB-9D5D-98B9B181D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D3620E-74FB-4E13-A6DF-A6F7508180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3FBC6AF-79A0-431B-909A-7F5ECA9110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39C5B-3EDE-4DCC-A889-B3BA21C31C5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4F9ADE7-1CEB-4833-BACB-207DE5588C00}"/>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8" name="页脚占位符 7">
            <a:extLst>
              <a:ext uri="{FF2B5EF4-FFF2-40B4-BE49-F238E27FC236}">
                <a16:creationId xmlns:a16="http://schemas.microsoft.com/office/drawing/2014/main" id="{184FA45E-2B1F-41CA-9427-BC27E1AFB7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6EB8C8-C0CE-45A7-B496-5C79B6F68B57}"/>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7653570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 name="日期占位符 3">
            <a:extLst>
              <a:ext uri="{FF2B5EF4-FFF2-40B4-BE49-F238E27FC236}">
                <a16:creationId xmlns:a16="http://schemas.microsoft.com/office/drawing/2014/main" id="{8A0C9F4E-CB39-4B2E-B6F0-015C0DB011ED}"/>
              </a:ext>
            </a:extLst>
          </p:cNvPr>
          <p:cNvSpPr>
            <a:spLocks noGrp="1"/>
          </p:cNvSpPr>
          <p:nvPr>
            <p:ph type="dt" sz="half" idx="14"/>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3A62F4E7-FF09-4819-8229-E0836259EEEC}"/>
              </a:ext>
            </a:extLst>
          </p:cNvPr>
          <p:cNvSpPr>
            <a:spLocks noGrp="1"/>
          </p:cNvSpPr>
          <p:nvPr>
            <p:ph type="ftr" sz="quarter" idx="15"/>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E0BAA20C-F73A-47F5-B788-951F761402B1}"/>
              </a:ext>
            </a:extLst>
          </p:cNvPr>
          <p:cNvSpPr>
            <a:spLocks noGrp="1"/>
          </p:cNvSpPr>
          <p:nvPr>
            <p:ph type="sldNum" sz="quarter" idx="16"/>
          </p:nvPr>
        </p:nvSpPr>
        <p:spPr/>
        <p:txBody>
          <a:bodyPr/>
          <a:lstStyle>
            <a:lvl1pPr>
              <a:defRPr/>
            </a:lvl1pPr>
          </a:lstStyle>
          <a:p>
            <a:fld id="{9FC692B7-0CF7-4EE4-A154-C9A43C61F14A}" type="slidenum">
              <a:rPr lang="zh-CN" altLang="en-US"/>
              <a:pPr/>
              <a:t>‹#›</a:t>
            </a:fld>
            <a:endParaRPr lang="en-US" altLang="zh-CN"/>
          </a:p>
        </p:txBody>
      </p:sp>
    </p:spTree>
    <p:extLst>
      <p:ext uri="{BB962C8B-B14F-4D97-AF65-F5344CB8AC3E}">
        <p14:creationId xmlns:p14="http://schemas.microsoft.com/office/powerpoint/2010/main" val="39247827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网院">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F9AA618E-4D6E-44AD-B83E-7F8AF22A54C7}"/>
              </a:ext>
            </a:extLst>
          </p:cNvPr>
          <p:cNvSpPr/>
          <p:nvPr/>
        </p:nvSpPr>
        <p:spPr>
          <a:xfrm rot="10800000">
            <a:off x="768350" y="0"/>
            <a:ext cx="6546850"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 name="等腰三角形 4">
            <a:extLst>
              <a:ext uri="{FF2B5EF4-FFF2-40B4-BE49-F238E27FC236}">
                <a16:creationId xmlns:a16="http://schemas.microsoft.com/office/drawing/2014/main" id="{AD319DB5-1419-4FB4-8B1F-A443F8BFB669}"/>
              </a:ext>
            </a:extLst>
          </p:cNvPr>
          <p:cNvSpPr/>
          <p:nvPr/>
        </p:nvSpPr>
        <p:spPr>
          <a:xfrm rot="10800000">
            <a:off x="166688" y="0"/>
            <a:ext cx="4549775"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anose="05000000000000000000" pitchFamily="2" charset="2"/>
              <a:buNone/>
              <a:defRPr sz="3735" smtClean="0"/>
            </a:lvl1pPr>
          </a:lstStyle>
          <a:p>
            <a:pPr lvl="0"/>
            <a:r>
              <a:rPr lang="zh-CN" altLang="en-US" noProof="0"/>
              <a:t>单击此处编辑母版副标题样式</a:t>
            </a:r>
            <a:endParaRPr lang="zh-CN" altLang="en-US" noProof="0" dirty="0"/>
          </a:p>
        </p:txBody>
      </p:sp>
      <p:sp>
        <p:nvSpPr>
          <p:cNvPr id="6" name="日期占位符 3">
            <a:extLst>
              <a:ext uri="{FF2B5EF4-FFF2-40B4-BE49-F238E27FC236}">
                <a16:creationId xmlns:a16="http://schemas.microsoft.com/office/drawing/2014/main" id="{99AC2212-00CC-446E-9172-507EB413F7E2}"/>
              </a:ext>
            </a:extLst>
          </p:cNvPr>
          <p:cNvSpPr>
            <a:spLocks noGrp="1"/>
          </p:cNvSpPr>
          <p:nvPr>
            <p:ph type="dt" sz="half" idx="10"/>
          </p:nvPr>
        </p:nvSpPr>
        <p:spPr/>
        <p:txBody>
          <a:bodyPr/>
          <a:lstStyle>
            <a:lvl1pPr>
              <a:defRPr/>
            </a:lvl1pPr>
          </a:lstStyle>
          <a:p>
            <a:pPr>
              <a:defRPr/>
            </a:pPr>
            <a:endParaRPr lang="zh-CN" altLang="en-US"/>
          </a:p>
        </p:txBody>
      </p:sp>
      <p:sp>
        <p:nvSpPr>
          <p:cNvPr id="7" name="页脚占位符 4">
            <a:extLst>
              <a:ext uri="{FF2B5EF4-FFF2-40B4-BE49-F238E27FC236}">
                <a16:creationId xmlns:a16="http://schemas.microsoft.com/office/drawing/2014/main" id="{AE6237A4-5D65-4D76-A326-E5C952EB3099}"/>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EABFBCDA-ABB0-48D0-A950-831C59BD484C}"/>
              </a:ext>
            </a:extLst>
          </p:cNvPr>
          <p:cNvSpPr>
            <a:spLocks noGrp="1"/>
          </p:cNvSpPr>
          <p:nvPr>
            <p:ph type="sldNum" sz="quarter" idx="12"/>
          </p:nvPr>
        </p:nvSpPr>
        <p:spPr/>
        <p:txBody>
          <a:bodyPr/>
          <a:lstStyle>
            <a:lvl1pPr>
              <a:defRPr/>
            </a:lvl1pPr>
          </a:lstStyle>
          <a:p>
            <a:fld id="{01499C4B-9205-4D41-AE31-6FF267E9F9FE}" type="slidenum">
              <a:rPr lang="zh-CN" altLang="en-US"/>
              <a:pPr/>
              <a:t>‹#›</a:t>
            </a:fld>
            <a:endParaRPr lang="en-US" altLang="zh-CN"/>
          </a:p>
        </p:txBody>
      </p:sp>
    </p:spTree>
    <p:extLst>
      <p:ext uri="{BB962C8B-B14F-4D97-AF65-F5344CB8AC3E}">
        <p14:creationId xmlns:p14="http://schemas.microsoft.com/office/powerpoint/2010/main" val="32059477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3" name="内容占位符 2"/>
          <p:cNvSpPr>
            <a:spLocks noGrp="1"/>
          </p:cNvSpPr>
          <p:nvPr>
            <p:ph idx="1"/>
          </p:nvPr>
        </p:nvSpPr>
        <p:spPr>
          <a:xfrm>
            <a:off x="623888" y="1350963"/>
            <a:ext cx="109728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F2491943-6350-48B2-8BCF-41DD43752B43}"/>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2EF7E161-91A9-43A5-9B0D-6831576C12C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473017B-B55F-4A34-A086-C9C24B74B091}"/>
              </a:ext>
            </a:extLst>
          </p:cNvPr>
          <p:cNvSpPr>
            <a:spLocks noGrp="1"/>
          </p:cNvSpPr>
          <p:nvPr>
            <p:ph type="sldNum" sz="quarter" idx="12"/>
          </p:nvPr>
        </p:nvSpPr>
        <p:spPr/>
        <p:txBody>
          <a:bodyPr/>
          <a:lstStyle>
            <a:lvl1pPr>
              <a:defRPr/>
            </a:lvl1pPr>
          </a:lstStyle>
          <a:p>
            <a:fld id="{9224F06C-B159-4530-A830-AA48C62F5C55}" type="slidenum">
              <a:rPr lang="zh-CN" altLang="en-US"/>
              <a:pPr/>
              <a:t>‹#›</a:t>
            </a:fld>
            <a:endParaRPr lang="en-US" altLang="zh-CN"/>
          </a:p>
        </p:txBody>
      </p:sp>
    </p:spTree>
    <p:extLst>
      <p:ext uri="{BB962C8B-B14F-4D97-AF65-F5344CB8AC3E}">
        <p14:creationId xmlns:p14="http://schemas.microsoft.com/office/powerpoint/2010/main" val="1379199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FC8B53B-BFFB-440F-849E-76194BB5CDB7}"/>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998387C6-00E9-4C80-9DA7-3873C793EFEB}"/>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EDDCE62E-BB75-4B81-A0F4-B3986EF207BC}"/>
              </a:ext>
            </a:extLst>
          </p:cNvPr>
          <p:cNvSpPr>
            <a:spLocks noGrp="1"/>
          </p:cNvSpPr>
          <p:nvPr>
            <p:ph type="sldNum" sz="quarter" idx="12"/>
          </p:nvPr>
        </p:nvSpPr>
        <p:spPr/>
        <p:txBody>
          <a:bodyPr/>
          <a:lstStyle>
            <a:lvl1pPr>
              <a:defRPr/>
            </a:lvl1pPr>
          </a:lstStyle>
          <a:p>
            <a:fld id="{F2F4514C-529B-4B98-BDFF-998F074E6874}" type="slidenum">
              <a:rPr lang="zh-CN" altLang="en-US"/>
              <a:pPr/>
              <a:t>‹#›</a:t>
            </a:fld>
            <a:endParaRPr lang="en-US" altLang="zh-CN"/>
          </a:p>
        </p:txBody>
      </p:sp>
    </p:spTree>
    <p:extLst>
      <p:ext uri="{BB962C8B-B14F-4D97-AF65-F5344CB8AC3E}">
        <p14:creationId xmlns:p14="http://schemas.microsoft.com/office/powerpoint/2010/main" val="38894895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23888" y="1350963"/>
            <a:ext cx="54102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86488" y="1350963"/>
            <a:ext cx="54102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3AD8F884-A59E-4199-82BE-49192B9033D9}"/>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EC7A8DF6-CD4E-458E-AFB3-5AF195AF797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C23C16B-A039-4608-8D36-C30BD8B6F241}"/>
              </a:ext>
            </a:extLst>
          </p:cNvPr>
          <p:cNvSpPr>
            <a:spLocks noGrp="1"/>
          </p:cNvSpPr>
          <p:nvPr>
            <p:ph type="sldNum" sz="quarter" idx="12"/>
          </p:nvPr>
        </p:nvSpPr>
        <p:spPr/>
        <p:txBody>
          <a:bodyPr/>
          <a:lstStyle>
            <a:lvl1pPr>
              <a:defRPr/>
            </a:lvl1pPr>
          </a:lstStyle>
          <a:p>
            <a:fld id="{64C81A08-BC9E-4CB3-968D-2F69219BE6D2}" type="slidenum">
              <a:rPr lang="zh-CN" altLang="en-US"/>
              <a:pPr/>
              <a:t>‹#›</a:t>
            </a:fld>
            <a:endParaRPr lang="en-US" altLang="zh-CN"/>
          </a:p>
        </p:txBody>
      </p:sp>
    </p:spTree>
    <p:extLst>
      <p:ext uri="{BB962C8B-B14F-4D97-AF65-F5344CB8AC3E}">
        <p14:creationId xmlns:p14="http://schemas.microsoft.com/office/powerpoint/2010/main" val="41914242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9984F7D5-A231-4455-B0F6-013ECDC362E7}"/>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id="{3BDB6F7B-2387-4D3A-ACEE-10E0F23B712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CF1A21AE-7280-43A9-BA59-A3A35C1A9D6D}"/>
              </a:ext>
            </a:extLst>
          </p:cNvPr>
          <p:cNvSpPr>
            <a:spLocks noGrp="1"/>
          </p:cNvSpPr>
          <p:nvPr>
            <p:ph type="sldNum" sz="quarter" idx="12"/>
          </p:nvPr>
        </p:nvSpPr>
        <p:spPr/>
        <p:txBody>
          <a:bodyPr/>
          <a:lstStyle>
            <a:lvl1pPr>
              <a:defRPr/>
            </a:lvl1pPr>
          </a:lstStyle>
          <a:p>
            <a:fld id="{F93671BE-5844-44F0-9FF6-ACD69A3A8F63}" type="slidenum">
              <a:rPr lang="zh-CN" altLang="en-US"/>
              <a:pPr/>
              <a:t>‹#›</a:t>
            </a:fld>
            <a:endParaRPr lang="zh-CN" altLang="en-US"/>
          </a:p>
        </p:txBody>
      </p:sp>
    </p:spTree>
    <p:extLst>
      <p:ext uri="{BB962C8B-B14F-4D97-AF65-F5344CB8AC3E}">
        <p14:creationId xmlns:p14="http://schemas.microsoft.com/office/powerpoint/2010/main" val="4008620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251A84F-A98F-418E-B9E1-B548A770A23E}"/>
              </a:ext>
            </a:extLst>
          </p:cNvPr>
          <p:cNvSpPr/>
          <p:nvPr/>
        </p:nvSpPr>
        <p:spPr>
          <a:xfrm>
            <a:off x="0" y="3198813"/>
            <a:ext cx="12192000" cy="203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标题 1"/>
          <p:cNvSpPr>
            <a:spLocks noGrp="1"/>
          </p:cNvSpPr>
          <p:nvPr>
            <p:ph type="title"/>
          </p:nvPr>
        </p:nvSpPr>
        <p:spPr>
          <a:xfrm>
            <a:off x="6719191" y="3341643"/>
            <a:ext cx="5025133" cy="757130"/>
          </a:xfrm>
        </p:spPr>
        <p:txBody>
          <a:bodyPr lIns="90000" tIns="46800" rIns="90000" bIns="46800" anchor="b">
            <a:normAutofit/>
          </a:bodyPr>
          <a:lstStyle>
            <a:lvl1pPr>
              <a:defRPr sz="3600">
                <a:solidFill>
                  <a:schemeClr val="bg1"/>
                </a:solidFill>
              </a:defRPr>
            </a:lvl1pPr>
          </a:lstStyle>
          <a:p>
            <a:r>
              <a:rPr lang="zh-CN" altLang="en-US" noProof="1"/>
              <a:t>单击此处编辑母版标题样式</a:t>
            </a:r>
          </a:p>
        </p:txBody>
      </p:sp>
      <p:sp>
        <p:nvSpPr>
          <p:cNvPr id="3" name="文本占位符 2"/>
          <p:cNvSpPr>
            <a:spLocks noGrp="1"/>
          </p:cNvSpPr>
          <p:nvPr>
            <p:ph type="body" idx="1"/>
          </p:nvPr>
        </p:nvSpPr>
        <p:spPr>
          <a:xfrm>
            <a:off x="6719190" y="4101949"/>
            <a:ext cx="5025133" cy="756000"/>
          </a:xfrm>
        </p:spPr>
        <p:txBody>
          <a:bodyPr lIns="90000" tIns="46800" rIns="90000" bIns="46800">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7990641-0084-4443-BD33-D3CA627D014C}"/>
              </a:ext>
            </a:extLst>
          </p:cNvPr>
          <p:cNvSpPr>
            <a:spLocks noGrp="1"/>
          </p:cNvSpPr>
          <p:nvPr>
            <p:ph type="dt" sz="half" idx="10"/>
          </p:nvPr>
        </p:nvSpPr>
        <p:spPr/>
        <p:txBody>
          <a:bodyPr lIns="90000" tIns="46800" rIns="90000" bIns="46800"/>
          <a:lstStyle>
            <a:lvl1pPr>
              <a:defRPr noProof="1"/>
            </a:lvl1pPr>
          </a:lstStyle>
          <a:p>
            <a:pPr>
              <a:defRPr/>
            </a:pPr>
            <a:fld id="{59DCC84E-706E-4A51-B437-0A0D8469A9ED}"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2C6C658D-1955-4F31-A828-3E4325A7F768}"/>
              </a:ext>
            </a:extLst>
          </p:cNvPr>
          <p:cNvSpPr>
            <a:spLocks noGrp="1"/>
          </p:cNvSpPr>
          <p:nvPr>
            <p:ph type="ftr" sz="quarter" idx="11"/>
          </p:nvPr>
        </p:nvSpPr>
        <p:spPr/>
        <p:txBody>
          <a:bodyPr lIns="90000" tIns="46800" rIns="90000" bIns="46800"/>
          <a:lstStyle>
            <a:lvl1pPr>
              <a:defRPr noProof="1"/>
            </a:lvl1pPr>
          </a:lstStyle>
          <a:p>
            <a:pPr>
              <a:defRPr/>
            </a:pPr>
            <a:endParaRPr lang="zh-CN" altLang="en-US"/>
          </a:p>
        </p:txBody>
      </p:sp>
      <p:sp>
        <p:nvSpPr>
          <p:cNvPr id="7" name="灯片编号占位符 5">
            <a:extLst>
              <a:ext uri="{FF2B5EF4-FFF2-40B4-BE49-F238E27FC236}">
                <a16:creationId xmlns:a16="http://schemas.microsoft.com/office/drawing/2014/main" id="{AAD8A466-FD49-4E7A-B247-9B8410165057}"/>
              </a:ext>
            </a:extLst>
          </p:cNvPr>
          <p:cNvSpPr>
            <a:spLocks noGrp="1"/>
          </p:cNvSpPr>
          <p:nvPr>
            <p:ph type="sldNum" sz="quarter" idx="12"/>
          </p:nvPr>
        </p:nvSpPr>
        <p:spPr/>
        <p:txBody>
          <a:bodyPr lIns="90000" tIns="46800" rIns="90000" bIns="46800"/>
          <a:lstStyle>
            <a:lvl1pPr>
              <a:defRPr noProof="1"/>
            </a:lvl1pPr>
          </a:lstStyle>
          <a:p>
            <a:fld id="{E7761BC6-56F7-4CC2-AF17-61835174737A}" type="slidenum">
              <a:rPr altLang="en-US"/>
              <a:pPr/>
              <a:t>‹#›</a:t>
            </a:fld>
            <a:endParaRPr lang="zh-CN" altLang="en-US"/>
          </a:p>
        </p:txBody>
      </p:sp>
    </p:spTree>
    <p:extLst>
      <p:ext uri="{BB962C8B-B14F-4D97-AF65-F5344CB8AC3E}">
        <p14:creationId xmlns:p14="http://schemas.microsoft.com/office/powerpoint/2010/main" val="700025522"/>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1B66644-F828-4AA2-A565-A0B205C7B650}"/>
              </a:ext>
            </a:extLst>
          </p:cNvPr>
          <p:cNvSpPr/>
          <p:nvPr/>
        </p:nvSpPr>
        <p:spPr>
          <a:xfrm flipH="1">
            <a:off x="0" y="1838325"/>
            <a:ext cx="12192000" cy="3181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pic>
        <p:nvPicPr>
          <p:cNvPr id="4" name="图片 7">
            <a:extLst>
              <a:ext uri="{FF2B5EF4-FFF2-40B4-BE49-F238E27FC236}">
                <a16:creationId xmlns:a16="http://schemas.microsoft.com/office/drawing/2014/main" id="{CD00A96D-562F-4A66-B9C7-FAC76E09D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4875"/>
            <a:ext cx="62388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41249" y="2607237"/>
            <a:ext cx="5656678" cy="1421928"/>
          </a:xfrm>
        </p:spPr>
        <p:txBody>
          <a:bodyPr>
            <a:normAutofit/>
          </a:bodyPr>
          <a:lstStyle>
            <a:lvl1pPr algn="ctr">
              <a:defRPr sz="7200" b="1">
                <a:solidFill>
                  <a:schemeClr val="bg1"/>
                </a:solidFill>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F04A67DB-7F6A-4B1F-A6AB-86C981BC53F7}"/>
              </a:ext>
            </a:extLst>
          </p:cNvPr>
          <p:cNvSpPr>
            <a:spLocks noGrp="1"/>
          </p:cNvSpPr>
          <p:nvPr>
            <p:ph type="dt" sz="half" idx="10"/>
          </p:nvPr>
        </p:nvSpPr>
        <p:spPr/>
        <p:txBody>
          <a:bodyPr/>
          <a:lstStyle>
            <a:lvl1pPr>
              <a:defRPr noProof="1"/>
            </a:lvl1pPr>
          </a:lstStyle>
          <a:p>
            <a:pPr>
              <a:defRPr/>
            </a:pPr>
            <a:fld id="{61E57817-EFD2-4890-ABE1-5C1E2CA103B3}" type="datetimeFigureOut">
              <a:rPr lang="zh-CN" altLang="en-US"/>
              <a:pPr>
                <a:defRPr/>
              </a:pPr>
              <a:t>2019/12/16</a:t>
            </a:fld>
            <a:endParaRPr lang="zh-CN" altLang="en-US"/>
          </a:p>
        </p:txBody>
      </p:sp>
      <p:sp>
        <p:nvSpPr>
          <p:cNvPr id="6" name="页脚占位符 3">
            <a:extLst>
              <a:ext uri="{FF2B5EF4-FFF2-40B4-BE49-F238E27FC236}">
                <a16:creationId xmlns:a16="http://schemas.microsoft.com/office/drawing/2014/main" id="{5695ECA4-5A89-4397-B9B1-92FD5C5097C6}"/>
              </a:ext>
            </a:extLst>
          </p:cNvPr>
          <p:cNvSpPr>
            <a:spLocks noGrp="1"/>
          </p:cNvSpPr>
          <p:nvPr>
            <p:ph type="ftr" sz="quarter" idx="11"/>
          </p:nvPr>
        </p:nvSpPr>
        <p:spPr/>
        <p:txBody>
          <a:bodyPr/>
          <a:lstStyle>
            <a:lvl1pPr>
              <a:defRPr noProof="1"/>
            </a:lvl1pPr>
          </a:lstStyle>
          <a:p>
            <a:pPr>
              <a:defRPr/>
            </a:pPr>
            <a:endParaRPr lang="zh-CN" altLang="en-US"/>
          </a:p>
        </p:txBody>
      </p:sp>
      <p:sp>
        <p:nvSpPr>
          <p:cNvPr id="7" name="灯片编号占位符 4">
            <a:extLst>
              <a:ext uri="{FF2B5EF4-FFF2-40B4-BE49-F238E27FC236}">
                <a16:creationId xmlns:a16="http://schemas.microsoft.com/office/drawing/2014/main" id="{3D53D2D7-92DF-4373-9AC3-62AC762892D3}"/>
              </a:ext>
            </a:extLst>
          </p:cNvPr>
          <p:cNvSpPr>
            <a:spLocks noGrp="1"/>
          </p:cNvSpPr>
          <p:nvPr>
            <p:ph type="sldNum" sz="quarter" idx="12"/>
          </p:nvPr>
        </p:nvSpPr>
        <p:spPr/>
        <p:txBody>
          <a:bodyPr/>
          <a:lstStyle>
            <a:lvl1pPr>
              <a:defRPr noProof="1"/>
            </a:lvl1pPr>
          </a:lstStyle>
          <a:p>
            <a:fld id="{3789BAD1-02AF-411D-9A07-28CFA850B744}" type="slidenum">
              <a:rPr altLang="en-US"/>
              <a:pPr/>
              <a:t>‹#›</a:t>
            </a:fld>
            <a:endParaRPr lang="zh-CN" altLang="en-US"/>
          </a:p>
        </p:txBody>
      </p:sp>
    </p:spTree>
    <p:extLst>
      <p:ext uri="{BB962C8B-B14F-4D97-AF65-F5344CB8AC3E}">
        <p14:creationId xmlns:p14="http://schemas.microsoft.com/office/powerpoint/2010/main" val="3376029615"/>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646390-7B7F-4FA8-95C6-6058E8587289}"/>
              </a:ext>
            </a:extLst>
          </p:cNvPr>
          <p:cNvSpPr>
            <a:spLocks noGrp="1"/>
          </p:cNvSpPr>
          <p:nvPr>
            <p:ph type="dt" sz="half" idx="10"/>
          </p:nvPr>
        </p:nvSpPr>
        <p:spPr/>
        <p:txBody>
          <a:bodyPr/>
          <a:lstStyle>
            <a:lvl1pPr>
              <a:defRPr/>
            </a:lvl1pPr>
          </a:lstStyle>
          <a:p>
            <a:pPr>
              <a:defRPr/>
            </a:pPr>
            <a:fld id="{1A989679-203D-437D-8A10-78FA6A897572}"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1C77191D-50E0-4D1B-8BC6-D579EFD0D3E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7E64F7B-EF0A-4298-94E6-A0D0AAC79EF1}"/>
              </a:ext>
            </a:extLst>
          </p:cNvPr>
          <p:cNvSpPr>
            <a:spLocks noGrp="1"/>
          </p:cNvSpPr>
          <p:nvPr>
            <p:ph type="sldNum" sz="quarter" idx="12"/>
          </p:nvPr>
        </p:nvSpPr>
        <p:spPr/>
        <p:txBody>
          <a:bodyPr/>
          <a:lstStyle>
            <a:lvl1pPr>
              <a:defRPr/>
            </a:lvl1pPr>
          </a:lstStyle>
          <a:p>
            <a:pPr>
              <a:defRPr/>
            </a:pPr>
            <a:fld id="{E3CDC4C1-C36B-48CB-B7EB-EB1C22DEE5F6}" type="slidenum">
              <a:rPr lang="zh-CN" altLang="en-US"/>
              <a:pPr>
                <a:defRPr/>
              </a:pPr>
              <a:t>‹#›</a:t>
            </a:fld>
            <a:endParaRPr lang="zh-CN" altLang="en-US"/>
          </a:p>
        </p:txBody>
      </p:sp>
    </p:spTree>
    <p:extLst>
      <p:ext uri="{BB962C8B-B14F-4D97-AF65-F5344CB8AC3E}">
        <p14:creationId xmlns:p14="http://schemas.microsoft.com/office/powerpoint/2010/main" val="14346720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3EC94BE-9FB0-42BD-8A8D-363FC37C0021}"/>
              </a:ext>
            </a:extLst>
          </p:cNvPr>
          <p:cNvSpPr>
            <a:spLocks noGrp="1"/>
          </p:cNvSpPr>
          <p:nvPr>
            <p:ph type="dt" sz="half" idx="10"/>
          </p:nvPr>
        </p:nvSpPr>
        <p:spPr/>
        <p:txBody>
          <a:bodyPr/>
          <a:lstStyle>
            <a:lvl1pPr>
              <a:defRPr/>
            </a:lvl1pPr>
          </a:lstStyle>
          <a:p>
            <a:pPr>
              <a:defRPr/>
            </a:pPr>
            <a:fld id="{2817536F-54BC-4E86-ADCD-94571B2E8577}"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312414D0-A4A4-47F4-8319-F87BD4488C6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412E85A-8111-4E2E-BACD-69C011A5D64E}"/>
              </a:ext>
            </a:extLst>
          </p:cNvPr>
          <p:cNvSpPr>
            <a:spLocks noGrp="1"/>
          </p:cNvSpPr>
          <p:nvPr>
            <p:ph type="sldNum" sz="quarter" idx="12"/>
          </p:nvPr>
        </p:nvSpPr>
        <p:spPr/>
        <p:txBody>
          <a:bodyPr/>
          <a:lstStyle>
            <a:lvl1pPr>
              <a:defRPr/>
            </a:lvl1pPr>
          </a:lstStyle>
          <a:p>
            <a:pPr>
              <a:defRPr/>
            </a:pPr>
            <a:fld id="{DBF3D321-42B4-48A5-A057-6EF6CD4289A0}" type="slidenum">
              <a:rPr lang="zh-CN" altLang="en-US"/>
              <a:pPr>
                <a:defRPr/>
              </a:pPr>
              <a:t>‹#›</a:t>
            </a:fld>
            <a:endParaRPr lang="zh-CN" altLang="en-US"/>
          </a:p>
        </p:txBody>
      </p:sp>
    </p:spTree>
    <p:extLst>
      <p:ext uri="{BB962C8B-B14F-4D97-AF65-F5344CB8AC3E}">
        <p14:creationId xmlns:p14="http://schemas.microsoft.com/office/powerpoint/2010/main" val="108065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C72D3-696D-4DAE-8ABB-D59C292785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B7B185-5761-4CE8-B1F1-34904266C146}"/>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4" name="页脚占位符 3">
            <a:extLst>
              <a:ext uri="{FF2B5EF4-FFF2-40B4-BE49-F238E27FC236}">
                <a16:creationId xmlns:a16="http://schemas.microsoft.com/office/drawing/2014/main" id="{62AA2B0D-0E7C-4683-BB85-1DF5E075442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DBEF93A-8EDD-4ACF-87A8-A2A02DC42C4F}"/>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1361251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2F2A43-CF65-4AB0-8F15-B03FB5CCBCCB}"/>
              </a:ext>
            </a:extLst>
          </p:cNvPr>
          <p:cNvSpPr>
            <a:spLocks noGrp="1"/>
          </p:cNvSpPr>
          <p:nvPr>
            <p:ph type="dt" sz="half" idx="10"/>
          </p:nvPr>
        </p:nvSpPr>
        <p:spPr/>
        <p:txBody>
          <a:bodyPr/>
          <a:lstStyle>
            <a:lvl1pPr>
              <a:defRPr/>
            </a:lvl1pPr>
          </a:lstStyle>
          <a:p>
            <a:pPr>
              <a:defRPr/>
            </a:pPr>
            <a:fld id="{00DBD418-26AA-42DC-860B-F914A57A12DC}"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17FADACE-1ADF-4A64-AA67-E4952DD03E6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28146DA-B85E-44E3-80A4-041E670698BD}"/>
              </a:ext>
            </a:extLst>
          </p:cNvPr>
          <p:cNvSpPr>
            <a:spLocks noGrp="1"/>
          </p:cNvSpPr>
          <p:nvPr>
            <p:ph type="sldNum" sz="quarter" idx="12"/>
          </p:nvPr>
        </p:nvSpPr>
        <p:spPr/>
        <p:txBody>
          <a:bodyPr/>
          <a:lstStyle>
            <a:lvl1pPr>
              <a:defRPr/>
            </a:lvl1pPr>
          </a:lstStyle>
          <a:p>
            <a:pPr>
              <a:defRPr/>
            </a:pPr>
            <a:fld id="{A31D71D6-CE06-4091-BC1F-4CD41F4424CC}" type="slidenum">
              <a:rPr lang="zh-CN" altLang="en-US"/>
              <a:pPr>
                <a:defRPr/>
              </a:pPr>
              <a:t>‹#›</a:t>
            </a:fld>
            <a:endParaRPr lang="zh-CN" altLang="en-US"/>
          </a:p>
        </p:txBody>
      </p:sp>
    </p:spTree>
    <p:extLst>
      <p:ext uri="{BB962C8B-B14F-4D97-AF65-F5344CB8AC3E}">
        <p14:creationId xmlns:p14="http://schemas.microsoft.com/office/powerpoint/2010/main" val="1932888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D1A87E28-2D88-4919-8EF6-2F2D31381BBF}"/>
              </a:ext>
            </a:extLst>
          </p:cNvPr>
          <p:cNvSpPr>
            <a:spLocks noGrp="1"/>
          </p:cNvSpPr>
          <p:nvPr>
            <p:ph type="dt" sz="half" idx="10"/>
          </p:nvPr>
        </p:nvSpPr>
        <p:spPr/>
        <p:txBody>
          <a:bodyPr/>
          <a:lstStyle>
            <a:lvl1pPr>
              <a:defRPr/>
            </a:lvl1pPr>
          </a:lstStyle>
          <a:p>
            <a:pPr>
              <a:defRPr/>
            </a:pPr>
            <a:fld id="{3A6F865C-FA1C-4869-ACB6-000E38556A09}"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BDD2FA9F-7074-4752-B3C0-3FD414FEFE3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CF00367-7406-401C-B3B6-A34DF74786F6}"/>
              </a:ext>
            </a:extLst>
          </p:cNvPr>
          <p:cNvSpPr>
            <a:spLocks noGrp="1"/>
          </p:cNvSpPr>
          <p:nvPr>
            <p:ph type="sldNum" sz="quarter" idx="12"/>
          </p:nvPr>
        </p:nvSpPr>
        <p:spPr/>
        <p:txBody>
          <a:bodyPr/>
          <a:lstStyle>
            <a:lvl1pPr>
              <a:defRPr/>
            </a:lvl1pPr>
          </a:lstStyle>
          <a:p>
            <a:pPr>
              <a:defRPr/>
            </a:pPr>
            <a:fld id="{88C69E07-49E4-42D5-B6B8-4B28E5D2026F}" type="slidenum">
              <a:rPr lang="zh-CN" altLang="en-US"/>
              <a:pPr>
                <a:defRPr/>
              </a:pPr>
              <a:t>‹#›</a:t>
            </a:fld>
            <a:endParaRPr lang="zh-CN" altLang="en-US"/>
          </a:p>
        </p:txBody>
      </p:sp>
    </p:spTree>
    <p:extLst>
      <p:ext uri="{BB962C8B-B14F-4D97-AF65-F5344CB8AC3E}">
        <p14:creationId xmlns:p14="http://schemas.microsoft.com/office/powerpoint/2010/main" val="32167497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757EE376-6DB6-4AE0-A3A1-A22515B160F9}"/>
              </a:ext>
            </a:extLst>
          </p:cNvPr>
          <p:cNvSpPr>
            <a:spLocks noGrp="1"/>
          </p:cNvSpPr>
          <p:nvPr>
            <p:ph type="dt" sz="half" idx="10"/>
          </p:nvPr>
        </p:nvSpPr>
        <p:spPr/>
        <p:txBody>
          <a:bodyPr/>
          <a:lstStyle>
            <a:lvl1pPr>
              <a:defRPr/>
            </a:lvl1pPr>
          </a:lstStyle>
          <a:p>
            <a:pPr>
              <a:defRPr/>
            </a:pPr>
            <a:fld id="{1EADD2BD-C4F3-4C7A-A503-5A6ABB80B78F}"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2A5D4FC1-54E9-46F1-B148-82FC6089AA9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B927053-F434-497F-8214-382ED2236681}"/>
              </a:ext>
            </a:extLst>
          </p:cNvPr>
          <p:cNvSpPr>
            <a:spLocks noGrp="1"/>
          </p:cNvSpPr>
          <p:nvPr>
            <p:ph type="sldNum" sz="quarter" idx="12"/>
          </p:nvPr>
        </p:nvSpPr>
        <p:spPr/>
        <p:txBody>
          <a:bodyPr/>
          <a:lstStyle>
            <a:lvl1pPr>
              <a:defRPr/>
            </a:lvl1pPr>
          </a:lstStyle>
          <a:p>
            <a:pPr>
              <a:defRPr/>
            </a:pPr>
            <a:fld id="{29003B8B-9BB6-4F74-9934-F4CB48BB178F}" type="slidenum">
              <a:rPr lang="zh-CN" altLang="en-US"/>
              <a:pPr>
                <a:defRPr/>
              </a:pPr>
              <a:t>‹#›</a:t>
            </a:fld>
            <a:endParaRPr lang="zh-CN" altLang="en-US"/>
          </a:p>
        </p:txBody>
      </p:sp>
    </p:spTree>
    <p:extLst>
      <p:ext uri="{BB962C8B-B14F-4D97-AF65-F5344CB8AC3E}">
        <p14:creationId xmlns:p14="http://schemas.microsoft.com/office/powerpoint/2010/main" val="42308856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F7E6186-CEB7-48B2-A786-C5D1EC3D6FE7}"/>
              </a:ext>
            </a:extLst>
          </p:cNvPr>
          <p:cNvSpPr>
            <a:spLocks noGrp="1"/>
          </p:cNvSpPr>
          <p:nvPr>
            <p:ph type="dt" sz="half" idx="10"/>
          </p:nvPr>
        </p:nvSpPr>
        <p:spPr/>
        <p:txBody>
          <a:bodyPr/>
          <a:lstStyle>
            <a:lvl1pPr>
              <a:defRPr/>
            </a:lvl1pPr>
          </a:lstStyle>
          <a:p>
            <a:pPr>
              <a:defRPr/>
            </a:pPr>
            <a:fld id="{F92A677D-2554-4971-BA49-4FD146D95C63}" type="datetimeFigureOut">
              <a:rPr lang="zh-CN" altLang="en-US"/>
              <a:pPr>
                <a:defRPr/>
              </a:pPr>
              <a:t>2019/12/16</a:t>
            </a:fld>
            <a:endParaRPr lang="zh-CN" altLang="en-US"/>
          </a:p>
        </p:txBody>
      </p:sp>
      <p:sp>
        <p:nvSpPr>
          <p:cNvPr id="4" name="页脚占位符 4">
            <a:extLst>
              <a:ext uri="{FF2B5EF4-FFF2-40B4-BE49-F238E27FC236}">
                <a16:creationId xmlns:a16="http://schemas.microsoft.com/office/drawing/2014/main" id="{1EE81E9F-859E-436D-A728-6A8CA2F9C61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39387D70-FBBC-47F2-B62B-6D6ED5A43FE2}"/>
              </a:ext>
            </a:extLst>
          </p:cNvPr>
          <p:cNvSpPr>
            <a:spLocks noGrp="1"/>
          </p:cNvSpPr>
          <p:nvPr>
            <p:ph type="sldNum" sz="quarter" idx="12"/>
          </p:nvPr>
        </p:nvSpPr>
        <p:spPr/>
        <p:txBody>
          <a:bodyPr/>
          <a:lstStyle>
            <a:lvl1pPr>
              <a:defRPr/>
            </a:lvl1pPr>
          </a:lstStyle>
          <a:p>
            <a:pPr>
              <a:defRPr/>
            </a:pPr>
            <a:fld id="{995EF20E-36E2-4124-AD7F-0FB30A613510}" type="slidenum">
              <a:rPr lang="zh-CN" altLang="en-US"/>
              <a:pPr>
                <a:defRPr/>
              </a:pPr>
              <a:t>‹#›</a:t>
            </a:fld>
            <a:endParaRPr lang="zh-CN" altLang="en-US"/>
          </a:p>
        </p:txBody>
      </p:sp>
    </p:spTree>
    <p:extLst>
      <p:ext uri="{BB962C8B-B14F-4D97-AF65-F5344CB8AC3E}">
        <p14:creationId xmlns:p14="http://schemas.microsoft.com/office/powerpoint/2010/main" val="32585217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5D26884-38AA-4CC3-97AF-B7CE9D732EE9}"/>
              </a:ext>
            </a:extLst>
          </p:cNvPr>
          <p:cNvSpPr>
            <a:spLocks noGrp="1"/>
          </p:cNvSpPr>
          <p:nvPr>
            <p:ph type="dt" sz="half" idx="10"/>
          </p:nvPr>
        </p:nvSpPr>
        <p:spPr/>
        <p:txBody>
          <a:bodyPr/>
          <a:lstStyle>
            <a:lvl1pPr>
              <a:defRPr/>
            </a:lvl1pPr>
          </a:lstStyle>
          <a:p>
            <a:pPr>
              <a:defRPr/>
            </a:pPr>
            <a:fld id="{A0F897CF-5970-4070-B295-B876241508E3}" type="datetimeFigureOut">
              <a:rPr lang="zh-CN" altLang="en-US"/>
              <a:pPr>
                <a:defRPr/>
              </a:pPr>
              <a:t>2019/12/16</a:t>
            </a:fld>
            <a:endParaRPr lang="zh-CN" altLang="en-US"/>
          </a:p>
        </p:txBody>
      </p:sp>
      <p:sp>
        <p:nvSpPr>
          <p:cNvPr id="3" name="页脚占位符 4">
            <a:extLst>
              <a:ext uri="{FF2B5EF4-FFF2-40B4-BE49-F238E27FC236}">
                <a16:creationId xmlns:a16="http://schemas.microsoft.com/office/drawing/2014/main" id="{067FEBC2-67AF-429A-8AD6-92F0578334D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D94C800B-E91D-45B2-BCE2-8F8FB7FD2CB1}"/>
              </a:ext>
            </a:extLst>
          </p:cNvPr>
          <p:cNvSpPr>
            <a:spLocks noGrp="1"/>
          </p:cNvSpPr>
          <p:nvPr>
            <p:ph type="sldNum" sz="quarter" idx="12"/>
          </p:nvPr>
        </p:nvSpPr>
        <p:spPr/>
        <p:txBody>
          <a:bodyPr/>
          <a:lstStyle>
            <a:lvl1pPr>
              <a:defRPr/>
            </a:lvl1pPr>
          </a:lstStyle>
          <a:p>
            <a:pPr>
              <a:defRPr/>
            </a:pPr>
            <a:fld id="{7A02EF7A-46A1-4CCF-9656-FF367218C24C}" type="slidenum">
              <a:rPr lang="zh-CN" altLang="en-US"/>
              <a:pPr>
                <a:defRPr/>
              </a:pPr>
              <a:t>‹#›</a:t>
            </a:fld>
            <a:endParaRPr lang="zh-CN" altLang="en-US"/>
          </a:p>
        </p:txBody>
      </p:sp>
    </p:spTree>
    <p:extLst>
      <p:ext uri="{BB962C8B-B14F-4D97-AF65-F5344CB8AC3E}">
        <p14:creationId xmlns:p14="http://schemas.microsoft.com/office/powerpoint/2010/main" val="40894119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6536FCE-E694-4985-B4BC-2C3D59E264B1}"/>
              </a:ext>
            </a:extLst>
          </p:cNvPr>
          <p:cNvSpPr>
            <a:spLocks noGrp="1"/>
          </p:cNvSpPr>
          <p:nvPr>
            <p:ph type="dt" sz="half" idx="10"/>
          </p:nvPr>
        </p:nvSpPr>
        <p:spPr/>
        <p:txBody>
          <a:bodyPr/>
          <a:lstStyle>
            <a:lvl1pPr>
              <a:defRPr/>
            </a:lvl1pPr>
          </a:lstStyle>
          <a:p>
            <a:pPr>
              <a:defRPr/>
            </a:pPr>
            <a:fld id="{8263A32B-A2A7-4972-93F4-2002D521FF8C}"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E9C16A44-D120-475C-9020-AAEDAE2802D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E747803-BE38-4898-9F12-35CDB517BE78}"/>
              </a:ext>
            </a:extLst>
          </p:cNvPr>
          <p:cNvSpPr>
            <a:spLocks noGrp="1"/>
          </p:cNvSpPr>
          <p:nvPr>
            <p:ph type="sldNum" sz="quarter" idx="12"/>
          </p:nvPr>
        </p:nvSpPr>
        <p:spPr/>
        <p:txBody>
          <a:bodyPr/>
          <a:lstStyle>
            <a:lvl1pPr>
              <a:defRPr/>
            </a:lvl1pPr>
          </a:lstStyle>
          <a:p>
            <a:pPr>
              <a:defRPr/>
            </a:pPr>
            <a:fld id="{339509FC-CC44-474D-8ADD-5EFD5752915B}" type="slidenum">
              <a:rPr lang="zh-CN" altLang="en-US"/>
              <a:pPr>
                <a:defRPr/>
              </a:pPr>
              <a:t>‹#›</a:t>
            </a:fld>
            <a:endParaRPr lang="zh-CN" altLang="en-US"/>
          </a:p>
        </p:txBody>
      </p:sp>
    </p:spTree>
    <p:extLst>
      <p:ext uri="{BB962C8B-B14F-4D97-AF65-F5344CB8AC3E}">
        <p14:creationId xmlns:p14="http://schemas.microsoft.com/office/powerpoint/2010/main" val="2270651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5699CFA-88D4-446A-9449-31D30D1560DD}"/>
              </a:ext>
            </a:extLst>
          </p:cNvPr>
          <p:cNvSpPr>
            <a:spLocks noGrp="1"/>
          </p:cNvSpPr>
          <p:nvPr>
            <p:ph type="dt" sz="half" idx="10"/>
          </p:nvPr>
        </p:nvSpPr>
        <p:spPr/>
        <p:txBody>
          <a:bodyPr/>
          <a:lstStyle>
            <a:lvl1pPr>
              <a:defRPr/>
            </a:lvl1pPr>
          </a:lstStyle>
          <a:p>
            <a:pPr>
              <a:defRPr/>
            </a:pPr>
            <a:fld id="{5A0FE79B-6B14-4697-9BEA-D5236633A782}"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E9706C77-2270-4DC5-9F5B-37C044E4E2D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204E2A-1A8C-4160-8A44-B48D2A5F3007}"/>
              </a:ext>
            </a:extLst>
          </p:cNvPr>
          <p:cNvSpPr>
            <a:spLocks noGrp="1"/>
          </p:cNvSpPr>
          <p:nvPr>
            <p:ph type="sldNum" sz="quarter" idx="12"/>
          </p:nvPr>
        </p:nvSpPr>
        <p:spPr/>
        <p:txBody>
          <a:bodyPr/>
          <a:lstStyle>
            <a:lvl1pPr>
              <a:defRPr/>
            </a:lvl1pPr>
          </a:lstStyle>
          <a:p>
            <a:pPr>
              <a:defRPr/>
            </a:pPr>
            <a:fld id="{9CC99F25-05D2-448D-BF35-98FF07F3D6C8}" type="slidenum">
              <a:rPr lang="zh-CN" altLang="en-US"/>
              <a:pPr>
                <a:defRPr/>
              </a:pPr>
              <a:t>‹#›</a:t>
            </a:fld>
            <a:endParaRPr lang="zh-CN" altLang="en-US"/>
          </a:p>
        </p:txBody>
      </p:sp>
    </p:spTree>
    <p:extLst>
      <p:ext uri="{BB962C8B-B14F-4D97-AF65-F5344CB8AC3E}">
        <p14:creationId xmlns:p14="http://schemas.microsoft.com/office/powerpoint/2010/main" val="20599501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110F16-E5E7-4FC6-A0EB-4E47DA8B20E1}"/>
              </a:ext>
            </a:extLst>
          </p:cNvPr>
          <p:cNvSpPr>
            <a:spLocks noGrp="1"/>
          </p:cNvSpPr>
          <p:nvPr>
            <p:ph type="dt" sz="half" idx="10"/>
          </p:nvPr>
        </p:nvSpPr>
        <p:spPr/>
        <p:txBody>
          <a:bodyPr/>
          <a:lstStyle>
            <a:lvl1pPr>
              <a:defRPr/>
            </a:lvl1pPr>
          </a:lstStyle>
          <a:p>
            <a:pPr>
              <a:defRPr/>
            </a:pPr>
            <a:fld id="{4BA57841-12D6-4944-A072-06BDB9ECFB02}"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07B33CAB-AD76-4EE3-8BC4-4A2ACA6FF4C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02343BC-40D9-4AAE-89E1-B260B10EFFB5}"/>
              </a:ext>
            </a:extLst>
          </p:cNvPr>
          <p:cNvSpPr>
            <a:spLocks noGrp="1"/>
          </p:cNvSpPr>
          <p:nvPr>
            <p:ph type="sldNum" sz="quarter" idx="12"/>
          </p:nvPr>
        </p:nvSpPr>
        <p:spPr/>
        <p:txBody>
          <a:bodyPr/>
          <a:lstStyle>
            <a:lvl1pPr>
              <a:defRPr/>
            </a:lvl1pPr>
          </a:lstStyle>
          <a:p>
            <a:pPr>
              <a:defRPr/>
            </a:pPr>
            <a:fld id="{87987D03-4C5C-4C0B-B987-8F71844259BC}" type="slidenum">
              <a:rPr lang="zh-CN" altLang="en-US"/>
              <a:pPr>
                <a:defRPr/>
              </a:pPr>
              <a:t>‹#›</a:t>
            </a:fld>
            <a:endParaRPr lang="zh-CN" altLang="en-US"/>
          </a:p>
        </p:txBody>
      </p:sp>
    </p:spTree>
    <p:extLst>
      <p:ext uri="{BB962C8B-B14F-4D97-AF65-F5344CB8AC3E}">
        <p14:creationId xmlns:p14="http://schemas.microsoft.com/office/powerpoint/2010/main" val="22062880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3180E83-72A3-456F-9BFB-6736D74F29B7}"/>
              </a:ext>
            </a:extLst>
          </p:cNvPr>
          <p:cNvSpPr>
            <a:spLocks noGrp="1"/>
          </p:cNvSpPr>
          <p:nvPr>
            <p:ph type="dt" sz="half" idx="10"/>
          </p:nvPr>
        </p:nvSpPr>
        <p:spPr/>
        <p:txBody>
          <a:bodyPr/>
          <a:lstStyle>
            <a:lvl1pPr>
              <a:defRPr/>
            </a:lvl1pPr>
          </a:lstStyle>
          <a:p>
            <a:pPr>
              <a:defRPr/>
            </a:pPr>
            <a:fld id="{14ED573A-98A3-477A-A31F-6EF034686324}"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97A1C53A-3843-4E83-A005-D4B749D7DE4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5EEFB43-182E-45FF-AB8D-B1D948AA346F}"/>
              </a:ext>
            </a:extLst>
          </p:cNvPr>
          <p:cNvSpPr>
            <a:spLocks noGrp="1"/>
          </p:cNvSpPr>
          <p:nvPr>
            <p:ph type="sldNum" sz="quarter" idx="12"/>
          </p:nvPr>
        </p:nvSpPr>
        <p:spPr/>
        <p:txBody>
          <a:bodyPr/>
          <a:lstStyle>
            <a:lvl1pPr>
              <a:defRPr/>
            </a:lvl1pPr>
          </a:lstStyle>
          <a:p>
            <a:pPr>
              <a:defRPr/>
            </a:pPr>
            <a:fld id="{FF666DEF-09F2-4B53-8551-20D223E01BB9}" type="slidenum">
              <a:rPr lang="zh-CN" altLang="en-US"/>
              <a:pPr>
                <a:defRPr/>
              </a:pPr>
              <a:t>‹#›</a:t>
            </a:fld>
            <a:endParaRPr lang="zh-CN" altLang="en-US"/>
          </a:p>
        </p:txBody>
      </p:sp>
    </p:spTree>
    <p:extLst>
      <p:ext uri="{BB962C8B-B14F-4D97-AF65-F5344CB8AC3E}">
        <p14:creationId xmlns:p14="http://schemas.microsoft.com/office/powerpoint/2010/main" val="7693052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6" y="617539"/>
            <a:ext cx="10390716"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860117" y="2017713"/>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60117" y="4151313"/>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C484F85F-4056-4588-8F24-B89019022CA4}"/>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12">
            <a:extLst>
              <a:ext uri="{FF2B5EF4-FFF2-40B4-BE49-F238E27FC236}">
                <a16:creationId xmlns:a16="http://schemas.microsoft.com/office/drawing/2014/main" id="{0748DE3B-6A22-4C14-8107-E7F94656020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93122265-BEC3-4AA3-A011-660193DFAD14}"/>
              </a:ext>
            </a:extLst>
          </p:cNvPr>
          <p:cNvSpPr>
            <a:spLocks noGrp="1" noChangeArrowheads="1"/>
          </p:cNvSpPr>
          <p:nvPr>
            <p:ph type="sldNum" sz="quarter" idx="12"/>
          </p:nvPr>
        </p:nvSpPr>
        <p:spPr/>
        <p:txBody>
          <a:bodyPr/>
          <a:lstStyle>
            <a:lvl1pPr>
              <a:defRPr smtClean="0"/>
            </a:lvl1pPr>
          </a:lstStyle>
          <a:p>
            <a:pPr>
              <a:defRPr/>
            </a:pPr>
            <a:fld id="{A2B37A4B-8F60-4A2C-8304-748F42CF0A42}" type="slidenum">
              <a:rPr lang="zh-CN" altLang="en-US"/>
              <a:pPr>
                <a:defRPr/>
              </a:pPr>
              <a:t>‹#›</a:t>
            </a:fld>
            <a:endParaRPr lang="en-US" altLang="zh-CN"/>
          </a:p>
        </p:txBody>
      </p:sp>
    </p:spTree>
    <p:extLst>
      <p:ext uri="{BB962C8B-B14F-4D97-AF65-F5344CB8AC3E}">
        <p14:creationId xmlns:p14="http://schemas.microsoft.com/office/powerpoint/2010/main" val="162267925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64F8EF-4BAF-447A-9483-8BA76A1082BB}"/>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3" name="页脚占位符 2">
            <a:extLst>
              <a:ext uri="{FF2B5EF4-FFF2-40B4-BE49-F238E27FC236}">
                <a16:creationId xmlns:a16="http://schemas.microsoft.com/office/drawing/2014/main" id="{33BF7F67-8B7C-481A-808B-2CB0EF8E914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BE76E13-A142-4C4C-AC2C-8BD029781093}"/>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27925566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1027">
            <a:extLst>
              <a:ext uri="{FF2B5EF4-FFF2-40B4-BE49-F238E27FC236}">
                <a16:creationId xmlns:a16="http://schemas.microsoft.com/office/drawing/2014/main" id="{770D433F-F936-4D89-A230-C7A07F090212}"/>
              </a:ext>
            </a:extLst>
          </p:cNvPr>
          <p:cNvSpPr>
            <a:spLocks noGrp="1"/>
          </p:cNvSpPr>
          <p:nvPr>
            <p:ph type="dt" sz="half" idx="10"/>
          </p:nvPr>
        </p:nvSpPr>
        <p:spPr/>
        <p:txBody>
          <a:bodyPr/>
          <a:lstStyle>
            <a:lvl1pPr>
              <a:defRPr/>
            </a:lvl1pPr>
          </a:lstStyle>
          <a:p>
            <a:pPr>
              <a:defRPr/>
            </a:pPr>
            <a:endParaRPr lang="zh-CN" altLang="en-US"/>
          </a:p>
        </p:txBody>
      </p:sp>
      <p:sp>
        <p:nvSpPr>
          <p:cNvPr id="4" name="页脚占位符 1028">
            <a:extLst>
              <a:ext uri="{FF2B5EF4-FFF2-40B4-BE49-F238E27FC236}">
                <a16:creationId xmlns:a16="http://schemas.microsoft.com/office/drawing/2014/main" id="{9F51D2CB-98F9-41FD-A5D4-6B10AC77BF9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1029">
            <a:extLst>
              <a:ext uri="{FF2B5EF4-FFF2-40B4-BE49-F238E27FC236}">
                <a16:creationId xmlns:a16="http://schemas.microsoft.com/office/drawing/2014/main" id="{71468454-E568-4686-88F5-6D4AAD34B426}"/>
              </a:ext>
            </a:extLst>
          </p:cNvPr>
          <p:cNvSpPr>
            <a:spLocks noGrp="1"/>
          </p:cNvSpPr>
          <p:nvPr>
            <p:ph type="sldNum" sz="quarter" idx="12"/>
          </p:nvPr>
        </p:nvSpPr>
        <p:spPr/>
        <p:txBody>
          <a:bodyPr/>
          <a:lstStyle>
            <a:lvl1pPr>
              <a:defRPr smtClean="0"/>
            </a:lvl1pPr>
          </a:lstStyle>
          <a:p>
            <a:pPr>
              <a:defRPr/>
            </a:pPr>
            <a:fld id="{4B7D18B6-5E93-4A40-86C3-4606345EC140}" type="slidenum">
              <a:rPr lang="zh-CN" altLang="en-US"/>
              <a:pPr>
                <a:defRPr/>
              </a:pPr>
              <a:t>‹#›</a:t>
            </a:fld>
            <a:endParaRPr lang="zh-CN" altLang="en-US"/>
          </a:p>
        </p:txBody>
      </p:sp>
    </p:spTree>
    <p:extLst>
      <p:ext uri="{BB962C8B-B14F-4D97-AF65-F5344CB8AC3E}">
        <p14:creationId xmlns:p14="http://schemas.microsoft.com/office/powerpoint/2010/main" val="4148532251"/>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6" y="617539"/>
            <a:ext cx="10390716"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ED4524A6-CFDA-4DA6-A28F-B51C261E59F4}"/>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FD38B8E6-E1B3-45D0-9449-AAE8F88A567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31E71F25-C52D-44A3-98ED-7786076081B4}"/>
              </a:ext>
            </a:extLst>
          </p:cNvPr>
          <p:cNvSpPr>
            <a:spLocks noGrp="1" noChangeArrowheads="1"/>
          </p:cNvSpPr>
          <p:nvPr>
            <p:ph type="sldNum" sz="quarter" idx="12"/>
          </p:nvPr>
        </p:nvSpPr>
        <p:spPr/>
        <p:txBody>
          <a:bodyPr/>
          <a:lstStyle>
            <a:lvl1pPr>
              <a:defRPr smtClean="0"/>
            </a:lvl1pPr>
          </a:lstStyle>
          <a:p>
            <a:pPr>
              <a:defRPr/>
            </a:pPr>
            <a:fld id="{C1C9C292-D3A3-4A20-993D-0F0A462469B3}" type="slidenum">
              <a:rPr lang="zh-CN" altLang="en-US"/>
              <a:pPr>
                <a:defRPr/>
              </a:pPr>
              <a:t>‹#›</a:t>
            </a:fld>
            <a:endParaRPr lang="en-US" altLang="zh-CN"/>
          </a:p>
        </p:txBody>
      </p:sp>
    </p:spTree>
    <p:extLst>
      <p:ext uri="{BB962C8B-B14F-4D97-AF65-F5344CB8AC3E}">
        <p14:creationId xmlns:p14="http://schemas.microsoft.com/office/powerpoint/2010/main" val="316189292"/>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0E9A21-A55A-400A-80DF-8B82C32BADB1}"/>
              </a:ext>
            </a:extLst>
          </p:cNvPr>
          <p:cNvSpPr/>
          <p:nvPr userDrawn="1"/>
        </p:nvSpPr>
        <p:spPr bwMode="auto">
          <a:xfrm rot="2748329">
            <a:off x="3927475" y="2932643"/>
            <a:ext cx="1841500" cy="2029883"/>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itchFamily="34" charset="-122"/>
                <a:ea typeface="微软雅黑" pitchFamily="34" charset="-122"/>
              </a:defRPr>
            </a:lvl1pPr>
          </a:lstStyle>
          <a:p>
            <a:pPr lvl="0"/>
            <a:r>
              <a:rPr lang="zh-CN" altLang="en-US" noProof="0" dirty="0"/>
              <a:t>单击此处编辑母版标题样式</a:t>
            </a:r>
          </a:p>
        </p:txBody>
      </p:sp>
      <p:sp>
        <p:nvSpPr>
          <p:cNvPr id="4" name="日期占位符 3">
            <a:extLst>
              <a:ext uri="{FF2B5EF4-FFF2-40B4-BE49-F238E27FC236}">
                <a16:creationId xmlns:a16="http://schemas.microsoft.com/office/drawing/2014/main" id="{DC57F16E-47E9-4B3B-9343-7C381C090308}"/>
              </a:ext>
            </a:extLst>
          </p:cNvPr>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fld id="{46D9F5D4-37CB-415D-8ABC-6BD578934863}"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4DEDEDC4-D03B-4F43-9270-F884EE770776}"/>
              </a:ext>
            </a:extLst>
          </p:cNvPr>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13D63388-66A5-421B-B7B9-6504720F1FEF}"/>
              </a:ext>
            </a:extLst>
          </p:cNvPr>
          <p:cNvSpPr>
            <a:spLocks noGrp="1"/>
          </p:cNvSpPr>
          <p:nvPr>
            <p:ph type="sldNum" sz="quarter" idx="12"/>
          </p:nvPr>
        </p:nvSpPr>
        <p:spPr/>
        <p:txBody>
          <a:bodyPr/>
          <a:lstStyle>
            <a:lvl1pPr>
              <a:defRPr/>
            </a:lvl1pPr>
          </a:lstStyle>
          <a:p>
            <a:pPr>
              <a:defRPr/>
            </a:pPr>
            <a:fld id="{519656D8-D635-4626-A4D9-BCE5DDB3320C}" type="slidenum">
              <a:rPr lang="zh-CN" altLang="en-US"/>
              <a:pPr>
                <a:defRPr/>
              </a:pPr>
              <a:t>‹#›</a:t>
            </a:fld>
            <a:endParaRPr lang="zh-CN" altLang="en-US"/>
          </a:p>
        </p:txBody>
      </p:sp>
    </p:spTree>
    <p:extLst>
      <p:ext uri="{BB962C8B-B14F-4D97-AF65-F5344CB8AC3E}">
        <p14:creationId xmlns:p14="http://schemas.microsoft.com/office/powerpoint/2010/main" val="155042317"/>
      </p:ext>
    </p:extLst>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4" name="日期占位符 3">
            <a:extLst>
              <a:ext uri="{FF2B5EF4-FFF2-40B4-BE49-F238E27FC236}">
                <a16:creationId xmlns:a16="http://schemas.microsoft.com/office/drawing/2014/main" id="{2D5455EE-3795-4F6B-B559-5A7B71FC7E27}"/>
              </a:ext>
            </a:extLst>
          </p:cNvPr>
          <p:cNvSpPr>
            <a:spLocks noGrp="1"/>
          </p:cNvSpPr>
          <p:nvPr>
            <p:ph type="dt" sz="half" idx="10"/>
          </p:nvPr>
        </p:nvSpPr>
        <p:spPr/>
        <p:txBody>
          <a:bodyPr/>
          <a:lstStyle>
            <a:lvl1pPr>
              <a:defRPr/>
            </a:lvl1pPr>
          </a:lstStyle>
          <a:p>
            <a:pPr>
              <a:defRPr/>
            </a:pPr>
            <a:fld id="{B4BA4095-7371-4912-97AF-021447BF7878}"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332F8CF6-1C58-481A-8B14-2AFFFF5FBAE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EFAC595-D663-435C-8F90-84D3E2515AAF}"/>
              </a:ext>
            </a:extLst>
          </p:cNvPr>
          <p:cNvSpPr>
            <a:spLocks noGrp="1"/>
          </p:cNvSpPr>
          <p:nvPr>
            <p:ph type="sldNum" sz="quarter" idx="12"/>
          </p:nvPr>
        </p:nvSpPr>
        <p:spPr/>
        <p:txBody>
          <a:bodyPr/>
          <a:lstStyle>
            <a:lvl1pPr>
              <a:defRPr/>
            </a:lvl1pPr>
          </a:lstStyle>
          <a:p>
            <a:pPr>
              <a:defRPr/>
            </a:pPr>
            <a:fld id="{B92E14D9-4BAF-41E2-9A98-5077A532556B}" type="slidenum">
              <a:rPr lang="zh-CN" altLang="en-US"/>
              <a:pPr>
                <a:defRPr/>
              </a:pPr>
              <a:t>‹#›</a:t>
            </a:fld>
            <a:endParaRPr lang="zh-CN" altLang="en-US"/>
          </a:p>
        </p:txBody>
      </p:sp>
    </p:spTree>
    <p:extLst>
      <p:ext uri="{BB962C8B-B14F-4D97-AF65-F5344CB8AC3E}">
        <p14:creationId xmlns:p14="http://schemas.microsoft.com/office/powerpoint/2010/main" val="5971457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 name="日期占位符 3">
            <a:extLst>
              <a:ext uri="{FF2B5EF4-FFF2-40B4-BE49-F238E27FC236}">
                <a16:creationId xmlns:a16="http://schemas.microsoft.com/office/drawing/2014/main" id="{E1537CE6-09FB-48A2-AA41-C592FF0220F0}"/>
              </a:ext>
            </a:extLst>
          </p:cNvPr>
          <p:cNvSpPr>
            <a:spLocks noGrp="1"/>
          </p:cNvSpPr>
          <p:nvPr>
            <p:ph type="dt" sz="half" idx="14"/>
          </p:nvPr>
        </p:nvSpPr>
        <p:spPr/>
        <p:txBody>
          <a:bodyPr/>
          <a:lstStyle>
            <a:lvl1pPr>
              <a:defRPr/>
            </a:lvl1pPr>
          </a:lstStyle>
          <a:p>
            <a:pPr>
              <a:defRPr/>
            </a:pPr>
            <a:fld id="{62BF05E0-A9F0-48B5-A961-CFF86553677A}"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A70F30B3-FB96-4A5C-8431-B2BCDAEE4BE6}"/>
              </a:ext>
            </a:extLst>
          </p:cNvPr>
          <p:cNvSpPr>
            <a:spLocks noGrp="1"/>
          </p:cNvSpPr>
          <p:nvPr>
            <p:ph type="ftr" sz="quarter" idx="15"/>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B5918F8-C045-480E-AC58-B4488438B09F}"/>
              </a:ext>
            </a:extLst>
          </p:cNvPr>
          <p:cNvSpPr>
            <a:spLocks noGrp="1"/>
          </p:cNvSpPr>
          <p:nvPr>
            <p:ph type="sldNum" sz="quarter" idx="16"/>
          </p:nvPr>
        </p:nvSpPr>
        <p:spPr/>
        <p:txBody>
          <a:bodyPr/>
          <a:lstStyle>
            <a:lvl1pPr>
              <a:defRPr/>
            </a:lvl1pPr>
          </a:lstStyle>
          <a:p>
            <a:pPr>
              <a:defRPr/>
            </a:pPr>
            <a:fld id="{397F12CC-75CC-4F56-AE1E-4AE61E397F3D}" type="slidenum">
              <a:rPr lang="zh-CN" altLang="en-US"/>
              <a:pPr>
                <a:defRPr/>
              </a:pPr>
              <a:t>‹#›</a:t>
            </a:fld>
            <a:endParaRPr lang="zh-CN" altLang="en-US"/>
          </a:p>
        </p:txBody>
      </p:sp>
    </p:spTree>
    <p:extLst>
      <p:ext uri="{BB962C8B-B14F-4D97-AF65-F5344CB8AC3E}">
        <p14:creationId xmlns:p14="http://schemas.microsoft.com/office/powerpoint/2010/main" val="40495397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4409FF89-4B70-4403-8646-E608799D5C86}"/>
              </a:ext>
            </a:extLst>
          </p:cNvPr>
          <p:cNvSpPr/>
          <p:nvPr userDrawn="1"/>
        </p:nvSpPr>
        <p:spPr>
          <a:xfrm rot="10800000">
            <a:off x="768352" y="1"/>
            <a:ext cx="6546849" cy="3170767"/>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5" name="等腰三角形 4">
            <a:extLst>
              <a:ext uri="{FF2B5EF4-FFF2-40B4-BE49-F238E27FC236}">
                <a16:creationId xmlns:a16="http://schemas.microsoft.com/office/drawing/2014/main" id="{F137AA1D-AA1B-488B-BCCF-CCFBC41AF612}"/>
              </a:ext>
            </a:extLst>
          </p:cNvPr>
          <p:cNvSpPr/>
          <p:nvPr userDrawn="1"/>
        </p:nvSpPr>
        <p:spPr>
          <a:xfrm rot="10800000">
            <a:off x="167218" y="1"/>
            <a:ext cx="4548716" cy="246803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dirty="0"/>
              <a:t>单击此处编辑母版标题样式</a:t>
            </a:r>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itchFamily="2" charset="2"/>
              <a:buNone/>
              <a:defRPr sz="3733" smtClean="0"/>
            </a:lvl1pPr>
          </a:lstStyle>
          <a:p>
            <a:pPr lvl="0"/>
            <a:r>
              <a:rPr lang="zh-CN" altLang="en-US" noProof="0" dirty="0"/>
              <a:t>单击此处编辑母版副标题样式</a:t>
            </a:r>
          </a:p>
        </p:txBody>
      </p:sp>
      <p:sp>
        <p:nvSpPr>
          <p:cNvPr id="6" name="日期占位符 3">
            <a:extLst>
              <a:ext uri="{FF2B5EF4-FFF2-40B4-BE49-F238E27FC236}">
                <a16:creationId xmlns:a16="http://schemas.microsoft.com/office/drawing/2014/main" id="{E784C383-C7E3-4BE0-9FE5-BFF8CC519AAE}"/>
              </a:ext>
            </a:extLst>
          </p:cNvPr>
          <p:cNvSpPr>
            <a:spLocks noGrp="1"/>
          </p:cNvSpPr>
          <p:nvPr>
            <p:ph type="dt" sz="half" idx="10"/>
          </p:nvPr>
        </p:nvSpPr>
        <p:spPr/>
        <p:txBody>
          <a:bodyPr/>
          <a:lstStyle>
            <a:lvl1pPr>
              <a:defRPr/>
            </a:lvl1pPr>
          </a:lstStyle>
          <a:p>
            <a:pPr>
              <a:defRPr/>
            </a:pPr>
            <a:fld id="{B5829E86-354D-4041-8EDB-A1A97FC22BC2}" type="datetimeFigureOut">
              <a:rPr lang="zh-CN" altLang="en-US"/>
              <a:pPr>
                <a:defRPr/>
              </a:pPr>
              <a:t>2019/12/16</a:t>
            </a:fld>
            <a:endParaRPr lang="zh-CN" altLang="en-US"/>
          </a:p>
        </p:txBody>
      </p:sp>
      <p:sp>
        <p:nvSpPr>
          <p:cNvPr id="7" name="页脚占位符 4">
            <a:extLst>
              <a:ext uri="{FF2B5EF4-FFF2-40B4-BE49-F238E27FC236}">
                <a16:creationId xmlns:a16="http://schemas.microsoft.com/office/drawing/2014/main" id="{1E4C113D-9108-4DE6-A572-DD2926BA9E05}"/>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2B3E582F-FEEA-4457-92D6-63534F11D8D1}"/>
              </a:ext>
            </a:extLst>
          </p:cNvPr>
          <p:cNvSpPr>
            <a:spLocks noGrp="1"/>
          </p:cNvSpPr>
          <p:nvPr>
            <p:ph type="sldNum" sz="quarter" idx="12"/>
          </p:nvPr>
        </p:nvSpPr>
        <p:spPr/>
        <p:txBody>
          <a:bodyPr/>
          <a:lstStyle>
            <a:lvl1pPr>
              <a:defRPr/>
            </a:lvl1pPr>
          </a:lstStyle>
          <a:p>
            <a:pPr>
              <a:defRPr/>
            </a:pPr>
            <a:fld id="{969B05AF-C337-48A8-B9DD-25F21E22AAA6}" type="slidenum">
              <a:rPr lang="zh-CN" altLang="en-US"/>
              <a:pPr>
                <a:defRPr/>
              </a:pPr>
              <a:t>‹#›</a:t>
            </a:fld>
            <a:endParaRPr lang="zh-CN" altLang="en-US"/>
          </a:p>
        </p:txBody>
      </p:sp>
    </p:spTree>
    <p:extLst>
      <p:ext uri="{BB962C8B-B14F-4D97-AF65-F5344CB8AC3E}">
        <p14:creationId xmlns:p14="http://schemas.microsoft.com/office/powerpoint/2010/main" val="408709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AD5FD18C-F182-4135-8800-6172E0CF4551}"/>
              </a:ext>
            </a:extLst>
          </p:cNvPr>
          <p:cNvSpPr>
            <a:spLocks noGrp="1"/>
          </p:cNvSpPr>
          <p:nvPr>
            <p:ph type="dt" sz="half" idx="10"/>
          </p:nvPr>
        </p:nvSpPr>
        <p:spPr/>
        <p:txBody>
          <a:bodyPr/>
          <a:lstStyle>
            <a:lvl1pPr>
              <a:defRPr/>
            </a:lvl1pPr>
          </a:lstStyle>
          <a:p>
            <a:pPr>
              <a:defRPr/>
            </a:pPr>
            <a:fld id="{B2DA316A-082A-49CA-9522-591AC89392EA}"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80A18953-0240-4BD9-8427-CABB89178B2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78BCE5-44BB-49FC-9B75-6336E27510EF}"/>
              </a:ext>
            </a:extLst>
          </p:cNvPr>
          <p:cNvSpPr>
            <a:spLocks noGrp="1"/>
          </p:cNvSpPr>
          <p:nvPr>
            <p:ph type="sldNum" sz="quarter" idx="12"/>
          </p:nvPr>
        </p:nvSpPr>
        <p:spPr/>
        <p:txBody>
          <a:bodyPr/>
          <a:lstStyle>
            <a:lvl1pPr>
              <a:defRPr/>
            </a:lvl1pPr>
          </a:lstStyle>
          <a:p>
            <a:pPr>
              <a:defRPr/>
            </a:pPr>
            <a:fld id="{E14745E8-D4D3-4B02-AB85-355AFA820892}" type="slidenum">
              <a:rPr lang="zh-CN" altLang="en-US"/>
              <a:pPr>
                <a:defRPr/>
              </a:pPr>
              <a:t>‹#›</a:t>
            </a:fld>
            <a:endParaRPr lang="zh-CN" altLang="en-US"/>
          </a:p>
        </p:txBody>
      </p:sp>
    </p:spTree>
    <p:extLst>
      <p:ext uri="{BB962C8B-B14F-4D97-AF65-F5344CB8AC3E}">
        <p14:creationId xmlns:p14="http://schemas.microsoft.com/office/powerpoint/2010/main" val="39381325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68580" tIns="34290" rIns="68580" bIns="34290" rtlCol="0">
            <a:normAutofit/>
          </a:bodyPr>
          <a:lstStyle>
            <a:lvl1pPr>
              <a:defRPr lang="zh-CN" altLang="en-US" sz="4000"/>
            </a:lvl1pPr>
          </a:lstStyle>
          <a:p>
            <a:pPr lvl="0"/>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a:extLst>
              <a:ext uri="{FF2B5EF4-FFF2-40B4-BE49-F238E27FC236}">
                <a16:creationId xmlns:a16="http://schemas.microsoft.com/office/drawing/2014/main" id="{439419F7-9A6B-4CAD-B16F-05464CAF9F0B}"/>
              </a:ext>
            </a:extLst>
          </p:cNvPr>
          <p:cNvSpPr>
            <a:spLocks noGrp="1"/>
          </p:cNvSpPr>
          <p:nvPr>
            <p:ph type="dt" sz="half" idx="10"/>
          </p:nvPr>
        </p:nvSpPr>
        <p:spPr/>
        <p:txBody>
          <a:bodyPr/>
          <a:lstStyle>
            <a:lvl1pPr>
              <a:defRPr/>
            </a:lvl1pPr>
          </a:lstStyle>
          <a:p>
            <a:pPr>
              <a:defRPr/>
            </a:pPr>
            <a:fld id="{CCCE9F9C-703A-47EF-936D-FC0B1F319B9C}"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137F34B8-9AA4-4761-93BC-AE455BAF619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5883656-B9FC-4683-99B7-11E642603CA0}"/>
              </a:ext>
            </a:extLst>
          </p:cNvPr>
          <p:cNvSpPr>
            <a:spLocks noGrp="1"/>
          </p:cNvSpPr>
          <p:nvPr>
            <p:ph type="sldNum" sz="quarter" idx="12"/>
          </p:nvPr>
        </p:nvSpPr>
        <p:spPr/>
        <p:txBody>
          <a:bodyPr/>
          <a:lstStyle>
            <a:lvl1pPr>
              <a:defRPr/>
            </a:lvl1pPr>
          </a:lstStyle>
          <a:p>
            <a:pPr>
              <a:defRPr/>
            </a:pPr>
            <a:fld id="{FC9B01B7-B1B4-455D-B701-CE4047AC47F7}" type="slidenum">
              <a:rPr lang="zh-CN" altLang="en-US"/>
              <a:pPr>
                <a:defRPr/>
              </a:pPr>
              <a:t>‹#›</a:t>
            </a:fld>
            <a:endParaRPr lang="zh-CN" altLang="en-US"/>
          </a:p>
        </p:txBody>
      </p:sp>
    </p:spTree>
    <p:extLst>
      <p:ext uri="{BB962C8B-B14F-4D97-AF65-F5344CB8AC3E}">
        <p14:creationId xmlns:p14="http://schemas.microsoft.com/office/powerpoint/2010/main" val="10840567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9F6C989-F76D-46AD-A5D2-20D02828CACF}"/>
              </a:ext>
            </a:extLst>
          </p:cNvPr>
          <p:cNvSpPr/>
          <p:nvPr/>
        </p:nvSpPr>
        <p:spPr bwMode="auto">
          <a:xfrm rot="2748329">
            <a:off x="3927476" y="2933700"/>
            <a:ext cx="1841500" cy="202882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anose="020B0503020204020204" pitchFamily="34" charset="-122"/>
                <a:ea typeface="微软雅黑" panose="020B0503020204020204" pitchFamily="34" charset="-122"/>
              </a:defRPr>
            </a:lvl1pPr>
          </a:lstStyle>
          <a:p>
            <a:pPr lvl="0"/>
            <a:r>
              <a:rPr lang="zh-CN" altLang="en-US" noProof="0"/>
              <a:t>单击此处编辑母版标题样式</a:t>
            </a:r>
            <a:endParaRPr lang="zh-CN" altLang="en-US" noProof="0" dirty="0"/>
          </a:p>
        </p:txBody>
      </p:sp>
      <p:sp>
        <p:nvSpPr>
          <p:cNvPr id="4" name="日期占位符 3">
            <a:extLst>
              <a:ext uri="{FF2B5EF4-FFF2-40B4-BE49-F238E27FC236}">
                <a16:creationId xmlns:a16="http://schemas.microsoft.com/office/drawing/2014/main" id="{F15AE062-4ECB-4F0A-8D06-0FC720DA4DC2}"/>
              </a:ext>
            </a:extLst>
          </p:cNvPr>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id="{AB26BBA4-7ABC-432B-ABB0-C3962716F9BB}"/>
              </a:ext>
            </a:extLst>
          </p:cNvPr>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73118E6D-3792-4A08-B1B4-6CE0D5BAE919}"/>
              </a:ext>
            </a:extLst>
          </p:cNvPr>
          <p:cNvSpPr>
            <a:spLocks noGrp="1"/>
          </p:cNvSpPr>
          <p:nvPr>
            <p:ph type="sldNum" sz="quarter" idx="12"/>
          </p:nvPr>
        </p:nvSpPr>
        <p:spPr/>
        <p:txBody>
          <a:bodyPr/>
          <a:lstStyle>
            <a:lvl1pPr>
              <a:defRPr/>
            </a:lvl1pPr>
          </a:lstStyle>
          <a:p>
            <a:fld id="{93C9D2AA-490A-4CAE-8DE6-048305166A95}" type="slidenum">
              <a:rPr lang="zh-CN" altLang="en-US"/>
              <a:pPr/>
              <a:t>‹#›</a:t>
            </a:fld>
            <a:endParaRPr lang="en-US" altLang="zh-CN"/>
          </a:p>
        </p:txBody>
      </p:sp>
    </p:spTree>
    <p:extLst>
      <p:ext uri="{BB962C8B-B14F-4D97-AF65-F5344CB8AC3E}">
        <p14:creationId xmlns:p14="http://schemas.microsoft.com/office/powerpoint/2010/main" val="263022551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03C248A3-400F-42B4-8A62-35B88842B16F}"/>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76ADBB51-CD38-46A9-A7FF-2A18568CE99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0D61FA9-4A94-4710-B359-766B75B90DDE}"/>
              </a:ext>
            </a:extLst>
          </p:cNvPr>
          <p:cNvSpPr>
            <a:spLocks noGrp="1"/>
          </p:cNvSpPr>
          <p:nvPr>
            <p:ph type="sldNum" sz="quarter" idx="12"/>
          </p:nvPr>
        </p:nvSpPr>
        <p:spPr/>
        <p:txBody>
          <a:bodyPr/>
          <a:lstStyle>
            <a:lvl1pPr>
              <a:defRPr/>
            </a:lvl1pPr>
          </a:lstStyle>
          <a:p>
            <a:fld id="{D894B8CB-B341-4332-B14E-7CE3E72A646D}" type="slidenum">
              <a:rPr lang="zh-CN" altLang="en-US"/>
              <a:pPr/>
              <a:t>‹#›</a:t>
            </a:fld>
            <a:endParaRPr lang="en-US" altLang="zh-CN"/>
          </a:p>
        </p:txBody>
      </p:sp>
    </p:spTree>
    <p:extLst>
      <p:ext uri="{BB962C8B-B14F-4D97-AF65-F5344CB8AC3E}">
        <p14:creationId xmlns:p14="http://schemas.microsoft.com/office/powerpoint/2010/main" val="195898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A4841-8BE2-4380-A509-61B6653E25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02AC222-B5B8-478C-AF53-E92EBB6749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06617CC-18F6-4330-B47E-93DFDAAC7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7AF341-CD9F-411A-8053-0037A1B43AF5}"/>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6" name="页脚占位符 5">
            <a:extLst>
              <a:ext uri="{FF2B5EF4-FFF2-40B4-BE49-F238E27FC236}">
                <a16:creationId xmlns:a16="http://schemas.microsoft.com/office/drawing/2014/main" id="{6AE7F5B8-18EB-4167-B5EB-D35F3599FA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389058-2809-48A1-A88A-A112ECB35067}"/>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19048064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 name="日期占位符 3">
            <a:extLst>
              <a:ext uri="{FF2B5EF4-FFF2-40B4-BE49-F238E27FC236}">
                <a16:creationId xmlns:a16="http://schemas.microsoft.com/office/drawing/2014/main" id="{DA3604F7-56AA-4666-BDE2-7A32E657FB01}"/>
              </a:ext>
            </a:extLst>
          </p:cNvPr>
          <p:cNvSpPr>
            <a:spLocks noGrp="1"/>
          </p:cNvSpPr>
          <p:nvPr>
            <p:ph type="dt" sz="half" idx="14"/>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B368019C-02D8-4958-87F9-E86BB579DBF2}"/>
              </a:ext>
            </a:extLst>
          </p:cNvPr>
          <p:cNvSpPr>
            <a:spLocks noGrp="1"/>
          </p:cNvSpPr>
          <p:nvPr>
            <p:ph type="ftr" sz="quarter" idx="15"/>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500AC3AC-445B-4FE7-9E7A-37FFA49D0096}"/>
              </a:ext>
            </a:extLst>
          </p:cNvPr>
          <p:cNvSpPr>
            <a:spLocks noGrp="1"/>
          </p:cNvSpPr>
          <p:nvPr>
            <p:ph type="sldNum" sz="quarter" idx="16"/>
          </p:nvPr>
        </p:nvSpPr>
        <p:spPr/>
        <p:txBody>
          <a:bodyPr/>
          <a:lstStyle>
            <a:lvl1pPr>
              <a:defRPr/>
            </a:lvl1pPr>
          </a:lstStyle>
          <a:p>
            <a:fld id="{C986C9C8-04F1-4A22-B6A1-45124B787296}" type="slidenum">
              <a:rPr lang="zh-CN" altLang="en-US"/>
              <a:pPr/>
              <a:t>‹#›</a:t>
            </a:fld>
            <a:endParaRPr lang="en-US" altLang="zh-CN"/>
          </a:p>
        </p:txBody>
      </p:sp>
    </p:spTree>
    <p:extLst>
      <p:ext uri="{BB962C8B-B14F-4D97-AF65-F5344CB8AC3E}">
        <p14:creationId xmlns:p14="http://schemas.microsoft.com/office/powerpoint/2010/main" val="37588422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网院">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759B6E67-03B6-4BBF-B490-7B58C8AD6C87}"/>
              </a:ext>
            </a:extLst>
          </p:cNvPr>
          <p:cNvSpPr/>
          <p:nvPr/>
        </p:nvSpPr>
        <p:spPr>
          <a:xfrm rot="10800000">
            <a:off x="768350" y="0"/>
            <a:ext cx="6546850"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 name="等腰三角形 4">
            <a:extLst>
              <a:ext uri="{FF2B5EF4-FFF2-40B4-BE49-F238E27FC236}">
                <a16:creationId xmlns:a16="http://schemas.microsoft.com/office/drawing/2014/main" id="{E34C0EA5-DC9A-4957-AC61-5CFC9E2EBF6D}"/>
              </a:ext>
            </a:extLst>
          </p:cNvPr>
          <p:cNvSpPr/>
          <p:nvPr/>
        </p:nvSpPr>
        <p:spPr>
          <a:xfrm rot="10800000">
            <a:off x="166688" y="0"/>
            <a:ext cx="4549775"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anose="05000000000000000000" pitchFamily="2" charset="2"/>
              <a:buNone/>
              <a:defRPr sz="3735" smtClean="0"/>
            </a:lvl1pPr>
          </a:lstStyle>
          <a:p>
            <a:pPr lvl="0"/>
            <a:r>
              <a:rPr lang="zh-CN" altLang="en-US" noProof="0"/>
              <a:t>单击此处编辑母版副标题样式</a:t>
            </a:r>
            <a:endParaRPr lang="zh-CN" altLang="en-US" noProof="0" dirty="0"/>
          </a:p>
        </p:txBody>
      </p:sp>
      <p:sp>
        <p:nvSpPr>
          <p:cNvPr id="6" name="日期占位符 3">
            <a:extLst>
              <a:ext uri="{FF2B5EF4-FFF2-40B4-BE49-F238E27FC236}">
                <a16:creationId xmlns:a16="http://schemas.microsoft.com/office/drawing/2014/main" id="{B4274DF3-D6E6-4941-AAF3-87A4D34D0FC7}"/>
              </a:ext>
            </a:extLst>
          </p:cNvPr>
          <p:cNvSpPr>
            <a:spLocks noGrp="1"/>
          </p:cNvSpPr>
          <p:nvPr>
            <p:ph type="dt" sz="half" idx="10"/>
          </p:nvPr>
        </p:nvSpPr>
        <p:spPr/>
        <p:txBody>
          <a:bodyPr/>
          <a:lstStyle>
            <a:lvl1pPr>
              <a:defRPr/>
            </a:lvl1pPr>
          </a:lstStyle>
          <a:p>
            <a:pPr>
              <a:defRPr/>
            </a:pPr>
            <a:endParaRPr lang="zh-CN" altLang="en-US"/>
          </a:p>
        </p:txBody>
      </p:sp>
      <p:sp>
        <p:nvSpPr>
          <p:cNvPr id="7" name="页脚占位符 4">
            <a:extLst>
              <a:ext uri="{FF2B5EF4-FFF2-40B4-BE49-F238E27FC236}">
                <a16:creationId xmlns:a16="http://schemas.microsoft.com/office/drawing/2014/main" id="{5CA04A2B-1126-4FB9-AF2A-F9FB0FE72CE0}"/>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D1AB9071-93F7-4982-9732-F37BFAB9AB12}"/>
              </a:ext>
            </a:extLst>
          </p:cNvPr>
          <p:cNvSpPr>
            <a:spLocks noGrp="1"/>
          </p:cNvSpPr>
          <p:nvPr>
            <p:ph type="sldNum" sz="quarter" idx="12"/>
          </p:nvPr>
        </p:nvSpPr>
        <p:spPr/>
        <p:txBody>
          <a:bodyPr/>
          <a:lstStyle>
            <a:lvl1pPr>
              <a:defRPr/>
            </a:lvl1pPr>
          </a:lstStyle>
          <a:p>
            <a:fld id="{24000C0D-0A01-4261-99EA-D9F1F1E4D7B2}" type="slidenum">
              <a:rPr lang="zh-CN" altLang="en-US"/>
              <a:pPr/>
              <a:t>‹#›</a:t>
            </a:fld>
            <a:endParaRPr lang="en-US" altLang="zh-CN"/>
          </a:p>
        </p:txBody>
      </p:sp>
    </p:spTree>
    <p:extLst>
      <p:ext uri="{BB962C8B-B14F-4D97-AF65-F5344CB8AC3E}">
        <p14:creationId xmlns:p14="http://schemas.microsoft.com/office/powerpoint/2010/main" val="15132303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3" name="内容占位符 2"/>
          <p:cNvSpPr>
            <a:spLocks noGrp="1"/>
          </p:cNvSpPr>
          <p:nvPr>
            <p:ph idx="1"/>
          </p:nvPr>
        </p:nvSpPr>
        <p:spPr>
          <a:xfrm>
            <a:off x="623888" y="1350963"/>
            <a:ext cx="109728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DA549F39-7A24-4801-8737-9D8954A290A6}"/>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344266A2-367B-4C98-8273-33A658395EB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66B3E70-5571-41E8-82D3-519113D36C05}"/>
              </a:ext>
            </a:extLst>
          </p:cNvPr>
          <p:cNvSpPr>
            <a:spLocks noGrp="1"/>
          </p:cNvSpPr>
          <p:nvPr>
            <p:ph type="sldNum" sz="quarter" idx="12"/>
          </p:nvPr>
        </p:nvSpPr>
        <p:spPr/>
        <p:txBody>
          <a:bodyPr/>
          <a:lstStyle>
            <a:lvl1pPr>
              <a:defRPr/>
            </a:lvl1pPr>
          </a:lstStyle>
          <a:p>
            <a:fld id="{75846F81-42CA-4D76-AEB9-A08538FB803D}" type="slidenum">
              <a:rPr lang="zh-CN" altLang="en-US"/>
              <a:pPr/>
              <a:t>‹#›</a:t>
            </a:fld>
            <a:endParaRPr lang="en-US" altLang="zh-CN"/>
          </a:p>
        </p:txBody>
      </p:sp>
    </p:spTree>
    <p:extLst>
      <p:ext uri="{BB962C8B-B14F-4D97-AF65-F5344CB8AC3E}">
        <p14:creationId xmlns:p14="http://schemas.microsoft.com/office/powerpoint/2010/main" val="2001927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13263FB-0F67-42B2-99A1-71480FEE0772}"/>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0217BA29-7794-48CE-B0B8-BDD2B0DB0156}"/>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DFF50A91-0CC9-451C-B810-D4FE16DFC0B7}"/>
              </a:ext>
            </a:extLst>
          </p:cNvPr>
          <p:cNvSpPr>
            <a:spLocks noGrp="1"/>
          </p:cNvSpPr>
          <p:nvPr>
            <p:ph type="sldNum" sz="quarter" idx="12"/>
          </p:nvPr>
        </p:nvSpPr>
        <p:spPr/>
        <p:txBody>
          <a:bodyPr/>
          <a:lstStyle>
            <a:lvl1pPr>
              <a:defRPr/>
            </a:lvl1pPr>
          </a:lstStyle>
          <a:p>
            <a:fld id="{7BDA201E-943C-4241-9666-AF43C9E0E3CE}" type="slidenum">
              <a:rPr lang="zh-CN" altLang="en-US"/>
              <a:pPr/>
              <a:t>‹#›</a:t>
            </a:fld>
            <a:endParaRPr lang="en-US" altLang="zh-CN"/>
          </a:p>
        </p:txBody>
      </p:sp>
    </p:spTree>
    <p:extLst>
      <p:ext uri="{BB962C8B-B14F-4D97-AF65-F5344CB8AC3E}">
        <p14:creationId xmlns:p14="http://schemas.microsoft.com/office/powerpoint/2010/main" val="19326711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23888" y="1350963"/>
            <a:ext cx="54102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86488" y="1350963"/>
            <a:ext cx="54102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27DB4820-70AD-4C5E-8A50-07AF1FB615C1}"/>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CEBA54FE-E366-4609-9663-B40B66DC71B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5AFACA3-9A7B-4C50-B142-4C3E2D0BA55C}"/>
              </a:ext>
            </a:extLst>
          </p:cNvPr>
          <p:cNvSpPr>
            <a:spLocks noGrp="1"/>
          </p:cNvSpPr>
          <p:nvPr>
            <p:ph type="sldNum" sz="quarter" idx="12"/>
          </p:nvPr>
        </p:nvSpPr>
        <p:spPr/>
        <p:txBody>
          <a:bodyPr/>
          <a:lstStyle>
            <a:lvl1pPr>
              <a:defRPr/>
            </a:lvl1pPr>
          </a:lstStyle>
          <a:p>
            <a:fld id="{D78C7D79-5E65-4A7B-86CA-B6FDBD49D417}" type="slidenum">
              <a:rPr lang="zh-CN" altLang="en-US"/>
              <a:pPr/>
              <a:t>‹#›</a:t>
            </a:fld>
            <a:endParaRPr lang="en-US" altLang="zh-CN"/>
          </a:p>
        </p:txBody>
      </p:sp>
    </p:spTree>
    <p:extLst>
      <p:ext uri="{BB962C8B-B14F-4D97-AF65-F5344CB8AC3E}">
        <p14:creationId xmlns:p14="http://schemas.microsoft.com/office/powerpoint/2010/main" val="39697298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B4C9F26D-63D0-4234-8A4F-C8DCFB16D526}"/>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id="{723CC2D3-3FE2-4EB8-87F6-3663AB428DA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DB6A6616-3756-403D-A451-93122C5639E5}"/>
              </a:ext>
            </a:extLst>
          </p:cNvPr>
          <p:cNvSpPr>
            <a:spLocks noGrp="1"/>
          </p:cNvSpPr>
          <p:nvPr>
            <p:ph type="sldNum" sz="quarter" idx="12"/>
          </p:nvPr>
        </p:nvSpPr>
        <p:spPr/>
        <p:txBody>
          <a:bodyPr/>
          <a:lstStyle>
            <a:lvl1pPr>
              <a:defRPr/>
            </a:lvl1pPr>
          </a:lstStyle>
          <a:p>
            <a:fld id="{6C543FF2-CBD6-430E-A1C1-FCF6E15B0760}" type="slidenum">
              <a:rPr lang="zh-CN" altLang="en-US"/>
              <a:pPr/>
              <a:t>‹#›</a:t>
            </a:fld>
            <a:endParaRPr lang="zh-CN" altLang="en-US"/>
          </a:p>
        </p:txBody>
      </p:sp>
    </p:spTree>
    <p:extLst>
      <p:ext uri="{BB962C8B-B14F-4D97-AF65-F5344CB8AC3E}">
        <p14:creationId xmlns:p14="http://schemas.microsoft.com/office/powerpoint/2010/main" val="17087476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5059E68-2B0B-4185-8848-18B05AA3F66D}"/>
              </a:ext>
            </a:extLst>
          </p:cNvPr>
          <p:cNvSpPr/>
          <p:nvPr/>
        </p:nvSpPr>
        <p:spPr>
          <a:xfrm>
            <a:off x="0" y="3198813"/>
            <a:ext cx="12192000" cy="203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标题 1"/>
          <p:cNvSpPr>
            <a:spLocks noGrp="1"/>
          </p:cNvSpPr>
          <p:nvPr>
            <p:ph type="title"/>
          </p:nvPr>
        </p:nvSpPr>
        <p:spPr>
          <a:xfrm>
            <a:off x="6719191" y="3341643"/>
            <a:ext cx="5025133" cy="757130"/>
          </a:xfrm>
        </p:spPr>
        <p:txBody>
          <a:bodyPr lIns="90000" tIns="46800" rIns="90000" bIns="46800" anchor="b">
            <a:normAutofit/>
          </a:bodyPr>
          <a:lstStyle>
            <a:lvl1pPr>
              <a:defRPr sz="3600">
                <a:solidFill>
                  <a:schemeClr val="bg1"/>
                </a:solidFill>
              </a:defRPr>
            </a:lvl1pPr>
          </a:lstStyle>
          <a:p>
            <a:r>
              <a:rPr lang="zh-CN" altLang="en-US" noProof="1"/>
              <a:t>单击此处编辑母版标题样式</a:t>
            </a:r>
          </a:p>
        </p:txBody>
      </p:sp>
      <p:sp>
        <p:nvSpPr>
          <p:cNvPr id="3" name="文本占位符 2"/>
          <p:cNvSpPr>
            <a:spLocks noGrp="1"/>
          </p:cNvSpPr>
          <p:nvPr>
            <p:ph type="body" idx="1"/>
          </p:nvPr>
        </p:nvSpPr>
        <p:spPr>
          <a:xfrm>
            <a:off x="6719190" y="4101949"/>
            <a:ext cx="5025133" cy="756000"/>
          </a:xfrm>
        </p:spPr>
        <p:txBody>
          <a:bodyPr lIns="90000" tIns="46800" rIns="90000" bIns="46800">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4B56C36D-DB16-4C6F-9354-C00ED74A01E6}"/>
              </a:ext>
            </a:extLst>
          </p:cNvPr>
          <p:cNvSpPr>
            <a:spLocks noGrp="1"/>
          </p:cNvSpPr>
          <p:nvPr>
            <p:ph type="dt" sz="half" idx="10"/>
          </p:nvPr>
        </p:nvSpPr>
        <p:spPr/>
        <p:txBody>
          <a:bodyPr lIns="90000" tIns="46800" rIns="90000" bIns="46800"/>
          <a:lstStyle>
            <a:lvl1pPr>
              <a:defRPr noProof="1"/>
            </a:lvl1pPr>
          </a:lstStyle>
          <a:p>
            <a:pPr>
              <a:defRPr/>
            </a:pPr>
            <a:fld id="{CFB444EE-4500-4532-AEC1-F73A0498A897}"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A7193858-CB77-4F96-B583-7716A8190DD3}"/>
              </a:ext>
            </a:extLst>
          </p:cNvPr>
          <p:cNvSpPr>
            <a:spLocks noGrp="1"/>
          </p:cNvSpPr>
          <p:nvPr>
            <p:ph type="ftr" sz="quarter" idx="11"/>
          </p:nvPr>
        </p:nvSpPr>
        <p:spPr/>
        <p:txBody>
          <a:bodyPr lIns="90000" tIns="46800" rIns="90000" bIns="46800"/>
          <a:lstStyle>
            <a:lvl1pPr>
              <a:defRPr noProof="1"/>
            </a:lvl1pPr>
          </a:lstStyle>
          <a:p>
            <a:pPr>
              <a:defRPr/>
            </a:pPr>
            <a:endParaRPr lang="zh-CN" altLang="en-US"/>
          </a:p>
        </p:txBody>
      </p:sp>
      <p:sp>
        <p:nvSpPr>
          <p:cNvPr id="7" name="灯片编号占位符 5">
            <a:extLst>
              <a:ext uri="{FF2B5EF4-FFF2-40B4-BE49-F238E27FC236}">
                <a16:creationId xmlns:a16="http://schemas.microsoft.com/office/drawing/2014/main" id="{AC5CD1C2-253E-4FD4-9B4D-F7F39287DF62}"/>
              </a:ext>
            </a:extLst>
          </p:cNvPr>
          <p:cNvSpPr>
            <a:spLocks noGrp="1"/>
          </p:cNvSpPr>
          <p:nvPr>
            <p:ph type="sldNum" sz="quarter" idx="12"/>
          </p:nvPr>
        </p:nvSpPr>
        <p:spPr/>
        <p:txBody>
          <a:bodyPr lIns="90000" tIns="46800" rIns="90000" bIns="46800"/>
          <a:lstStyle>
            <a:lvl1pPr>
              <a:defRPr noProof="1"/>
            </a:lvl1pPr>
          </a:lstStyle>
          <a:p>
            <a:fld id="{30C38457-74FA-4903-9477-C6D29F32A57B}" type="slidenum">
              <a:rPr altLang="en-US"/>
              <a:pPr/>
              <a:t>‹#›</a:t>
            </a:fld>
            <a:endParaRPr lang="zh-CN" altLang="en-US"/>
          </a:p>
        </p:txBody>
      </p:sp>
    </p:spTree>
    <p:extLst>
      <p:ext uri="{BB962C8B-B14F-4D97-AF65-F5344CB8AC3E}">
        <p14:creationId xmlns:p14="http://schemas.microsoft.com/office/powerpoint/2010/main" val="2730819409"/>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90B0143-A702-4703-8524-3F5EE277F3D4}"/>
              </a:ext>
            </a:extLst>
          </p:cNvPr>
          <p:cNvSpPr/>
          <p:nvPr/>
        </p:nvSpPr>
        <p:spPr>
          <a:xfrm flipH="1">
            <a:off x="0" y="1838325"/>
            <a:ext cx="12192000" cy="3181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pic>
        <p:nvPicPr>
          <p:cNvPr id="4" name="图片 7">
            <a:extLst>
              <a:ext uri="{FF2B5EF4-FFF2-40B4-BE49-F238E27FC236}">
                <a16:creationId xmlns:a16="http://schemas.microsoft.com/office/drawing/2014/main" id="{A9E6BAC5-F1D2-48DC-9603-58C49B95C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4875"/>
            <a:ext cx="62388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41249" y="2607237"/>
            <a:ext cx="5656678" cy="1421928"/>
          </a:xfrm>
        </p:spPr>
        <p:txBody>
          <a:bodyPr>
            <a:normAutofit/>
          </a:bodyPr>
          <a:lstStyle>
            <a:lvl1pPr algn="ctr">
              <a:defRPr sz="7200" b="1">
                <a:solidFill>
                  <a:schemeClr val="bg1"/>
                </a:solidFill>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A6423D6E-8741-4F2C-AD23-981B0AFD0B27}"/>
              </a:ext>
            </a:extLst>
          </p:cNvPr>
          <p:cNvSpPr>
            <a:spLocks noGrp="1"/>
          </p:cNvSpPr>
          <p:nvPr>
            <p:ph type="dt" sz="half" idx="10"/>
          </p:nvPr>
        </p:nvSpPr>
        <p:spPr/>
        <p:txBody>
          <a:bodyPr/>
          <a:lstStyle>
            <a:lvl1pPr>
              <a:defRPr noProof="1"/>
            </a:lvl1pPr>
          </a:lstStyle>
          <a:p>
            <a:pPr>
              <a:defRPr/>
            </a:pPr>
            <a:fld id="{A285E56E-2475-43E5-AB72-097E91E51CE8}" type="datetimeFigureOut">
              <a:rPr lang="zh-CN" altLang="en-US"/>
              <a:pPr>
                <a:defRPr/>
              </a:pPr>
              <a:t>2019/12/16</a:t>
            </a:fld>
            <a:endParaRPr lang="zh-CN" altLang="en-US"/>
          </a:p>
        </p:txBody>
      </p:sp>
      <p:sp>
        <p:nvSpPr>
          <p:cNvPr id="6" name="页脚占位符 3">
            <a:extLst>
              <a:ext uri="{FF2B5EF4-FFF2-40B4-BE49-F238E27FC236}">
                <a16:creationId xmlns:a16="http://schemas.microsoft.com/office/drawing/2014/main" id="{64BFD4D1-3220-4D9B-82F1-85B9B47C4EDA}"/>
              </a:ext>
            </a:extLst>
          </p:cNvPr>
          <p:cNvSpPr>
            <a:spLocks noGrp="1"/>
          </p:cNvSpPr>
          <p:nvPr>
            <p:ph type="ftr" sz="quarter" idx="11"/>
          </p:nvPr>
        </p:nvSpPr>
        <p:spPr/>
        <p:txBody>
          <a:bodyPr/>
          <a:lstStyle>
            <a:lvl1pPr>
              <a:defRPr noProof="1"/>
            </a:lvl1pPr>
          </a:lstStyle>
          <a:p>
            <a:pPr>
              <a:defRPr/>
            </a:pPr>
            <a:endParaRPr lang="zh-CN" altLang="en-US"/>
          </a:p>
        </p:txBody>
      </p:sp>
      <p:sp>
        <p:nvSpPr>
          <p:cNvPr id="7" name="灯片编号占位符 4">
            <a:extLst>
              <a:ext uri="{FF2B5EF4-FFF2-40B4-BE49-F238E27FC236}">
                <a16:creationId xmlns:a16="http://schemas.microsoft.com/office/drawing/2014/main" id="{8ACB09D6-02D1-4D74-AFF7-5F575F726D77}"/>
              </a:ext>
            </a:extLst>
          </p:cNvPr>
          <p:cNvSpPr>
            <a:spLocks noGrp="1"/>
          </p:cNvSpPr>
          <p:nvPr>
            <p:ph type="sldNum" sz="quarter" idx="12"/>
          </p:nvPr>
        </p:nvSpPr>
        <p:spPr/>
        <p:txBody>
          <a:bodyPr/>
          <a:lstStyle>
            <a:lvl1pPr>
              <a:defRPr noProof="1"/>
            </a:lvl1pPr>
          </a:lstStyle>
          <a:p>
            <a:fld id="{834B3EF3-079A-41E2-B141-E6065CAB1E74}" type="slidenum">
              <a:rPr altLang="en-US"/>
              <a:pPr/>
              <a:t>‹#›</a:t>
            </a:fld>
            <a:endParaRPr lang="zh-CN" altLang="en-US"/>
          </a:p>
        </p:txBody>
      </p:sp>
    </p:spTree>
    <p:extLst>
      <p:ext uri="{BB962C8B-B14F-4D97-AF65-F5344CB8AC3E}">
        <p14:creationId xmlns:p14="http://schemas.microsoft.com/office/powerpoint/2010/main" val="3750253997"/>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812197C-F29D-4C5C-AC3B-C425FA08410A}"/>
              </a:ext>
            </a:extLst>
          </p:cNvPr>
          <p:cNvSpPr/>
          <p:nvPr/>
        </p:nvSpPr>
        <p:spPr bwMode="auto">
          <a:xfrm rot="2748329">
            <a:off x="3927476" y="2933700"/>
            <a:ext cx="1841500" cy="202882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itchFamily="34" charset="-122"/>
                <a:ea typeface="微软雅黑" pitchFamily="34" charset="-122"/>
              </a:defRPr>
            </a:lvl1pPr>
          </a:lstStyle>
          <a:p>
            <a:pPr lvl="0"/>
            <a:r>
              <a:rPr lang="zh-CN" altLang="en-US" noProof="0"/>
              <a:t>单击此处编辑母版标题样式</a:t>
            </a:r>
            <a:endParaRPr lang="zh-CN" altLang="en-US" noProof="0" dirty="0"/>
          </a:p>
        </p:txBody>
      </p:sp>
      <p:sp>
        <p:nvSpPr>
          <p:cNvPr id="4" name="日期占位符 3">
            <a:extLst>
              <a:ext uri="{FF2B5EF4-FFF2-40B4-BE49-F238E27FC236}">
                <a16:creationId xmlns:a16="http://schemas.microsoft.com/office/drawing/2014/main" id="{B55B5669-9C6C-4D60-AE6A-7964CE710C68}"/>
              </a:ext>
            </a:extLst>
          </p:cNvPr>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fld id="{8279FF4C-27C2-45A3-82CA-990BCF222F47}"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5F752A8B-F26C-4FB5-9993-0211AB16705A}"/>
              </a:ext>
            </a:extLst>
          </p:cNvPr>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20DE09A1-1A3E-4890-BF5B-C97C45198A32}"/>
              </a:ext>
            </a:extLst>
          </p:cNvPr>
          <p:cNvSpPr>
            <a:spLocks noGrp="1"/>
          </p:cNvSpPr>
          <p:nvPr>
            <p:ph type="sldNum" sz="quarter" idx="12"/>
          </p:nvPr>
        </p:nvSpPr>
        <p:spPr/>
        <p:txBody>
          <a:bodyPr/>
          <a:lstStyle>
            <a:lvl1pPr>
              <a:defRPr/>
            </a:lvl1pPr>
          </a:lstStyle>
          <a:p>
            <a:pPr>
              <a:defRPr/>
            </a:pPr>
            <a:fld id="{E62F52E9-0433-4B2A-B1B5-D007B4A9A6E4}" type="slidenum">
              <a:rPr lang="zh-CN" altLang="en-US"/>
              <a:pPr>
                <a:defRPr/>
              </a:pPr>
              <a:t>‹#›</a:t>
            </a:fld>
            <a:endParaRPr lang="zh-CN" altLang="en-US"/>
          </a:p>
        </p:txBody>
      </p:sp>
    </p:spTree>
    <p:extLst>
      <p:ext uri="{BB962C8B-B14F-4D97-AF65-F5344CB8AC3E}">
        <p14:creationId xmlns:p14="http://schemas.microsoft.com/office/powerpoint/2010/main" val="4173777412"/>
      </p:ext>
    </p:extLst>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330E6D40-39B1-4515-88AB-12E4E392B142}"/>
              </a:ext>
            </a:extLst>
          </p:cNvPr>
          <p:cNvSpPr>
            <a:spLocks noGrp="1"/>
          </p:cNvSpPr>
          <p:nvPr>
            <p:ph type="dt" sz="half" idx="10"/>
          </p:nvPr>
        </p:nvSpPr>
        <p:spPr/>
        <p:txBody>
          <a:bodyPr/>
          <a:lstStyle>
            <a:lvl1pPr>
              <a:defRPr/>
            </a:lvl1pPr>
          </a:lstStyle>
          <a:p>
            <a:pPr>
              <a:defRPr/>
            </a:pPr>
            <a:fld id="{7DD0EDD3-E1C6-4AC8-9E28-A9FDAEFEA5E1}"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7A09D59C-09E9-421E-AF05-38999FFE70F7}"/>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D0FB497-0554-497A-B7BA-705507A35B42}"/>
              </a:ext>
            </a:extLst>
          </p:cNvPr>
          <p:cNvSpPr>
            <a:spLocks noGrp="1"/>
          </p:cNvSpPr>
          <p:nvPr>
            <p:ph type="sldNum" sz="quarter" idx="12"/>
          </p:nvPr>
        </p:nvSpPr>
        <p:spPr/>
        <p:txBody>
          <a:bodyPr/>
          <a:lstStyle>
            <a:lvl1pPr>
              <a:defRPr/>
            </a:lvl1pPr>
          </a:lstStyle>
          <a:p>
            <a:pPr>
              <a:defRPr/>
            </a:pPr>
            <a:fld id="{10CB5560-DB7C-4360-9634-8EF977AE48B4}" type="slidenum">
              <a:rPr lang="zh-CN" altLang="en-US"/>
              <a:pPr>
                <a:defRPr/>
              </a:pPr>
              <a:t>‹#›</a:t>
            </a:fld>
            <a:endParaRPr lang="zh-CN" altLang="en-US"/>
          </a:p>
        </p:txBody>
      </p:sp>
    </p:spTree>
    <p:extLst>
      <p:ext uri="{BB962C8B-B14F-4D97-AF65-F5344CB8AC3E}">
        <p14:creationId xmlns:p14="http://schemas.microsoft.com/office/powerpoint/2010/main" val="7088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37F96-35DA-46D8-B873-84EC0BB87C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CA7B01-BDFD-4A51-AD23-7B310A574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F6B148-59D4-4005-B803-9C67A9C77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D5F27A-3996-44B2-8AC0-FD31A2D50B11}"/>
              </a:ext>
            </a:extLst>
          </p:cNvPr>
          <p:cNvSpPr>
            <a:spLocks noGrp="1"/>
          </p:cNvSpPr>
          <p:nvPr>
            <p:ph type="dt" sz="half" idx="10"/>
          </p:nvPr>
        </p:nvSpPr>
        <p:spPr/>
        <p:txBody>
          <a:bodyPr/>
          <a:lstStyle/>
          <a:p>
            <a:fld id="{5EC462B4-0369-4E3A-B2D2-A075D81ED19A}" type="datetimeFigureOut">
              <a:rPr lang="zh-CN" altLang="en-US" smtClean="0"/>
              <a:t>2019/12/16</a:t>
            </a:fld>
            <a:endParaRPr lang="zh-CN" altLang="en-US"/>
          </a:p>
        </p:txBody>
      </p:sp>
      <p:sp>
        <p:nvSpPr>
          <p:cNvPr id="6" name="页脚占位符 5">
            <a:extLst>
              <a:ext uri="{FF2B5EF4-FFF2-40B4-BE49-F238E27FC236}">
                <a16:creationId xmlns:a16="http://schemas.microsoft.com/office/drawing/2014/main" id="{F1D879CE-430E-4499-8CA2-AB732D6C43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C915EA-0C1C-41AE-AF8C-8F4E0DD64B9E}"/>
              </a:ext>
            </a:extLst>
          </p:cNvPr>
          <p:cNvSpPr>
            <a:spLocks noGrp="1"/>
          </p:cNvSpPr>
          <p:nvPr>
            <p:ph type="sldNum" sz="quarter" idx="12"/>
          </p:nvPr>
        </p:nvSpPr>
        <p:spPr/>
        <p:txBody>
          <a:body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33543993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 name="日期占位符 3">
            <a:extLst>
              <a:ext uri="{FF2B5EF4-FFF2-40B4-BE49-F238E27FC236}">
                <a16:creationId xmlns:a16="http://schemas.microsoft.com/office/drawing/2014/main" id="{7DFCB544-D115-4A7C-B9C5-1E73E7E2C783}"/>
              </a:ext>
            </a:extLst>
          </p:cNvPr>
          <p:cNvSpPr>
            <a:spLocks noGrp="1"/>
          </p:cNvSpPr>
          <p:nvPr>
            <p:ph type="dt" sz="half" idx="14"/>
          </p:nvPr>
        </p:nvSpPr>
        <p:spPr/>
        <p:txBody>
          <a:bodyPr/>
          <a:lstStyle>
            <a:lvl1pPr>
              <a:defRPr/>
            </a:lvl1pPr>
          </a:lstStyle>
          <a:p>
            <a:pPr>
              <a:defRPr/>
            </a:pPr>
            <a:fld id="{816EF521-6EFE-4C31-8111-7A0CC2810521}"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567EDB43-E3DE-4205-B55C-9D83AD174925}"/>
              </a:ext>
            </a:extLst>
          </p:cNvPr>
          <p:cNvSpPr>
            <a:spLocks noGrp="1"/>
          </p:cNvSpPr>
          <p:nvPr>
            <p:ph type="ftr" sz="quarter" idx="15"/>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4F3AB01-28EA-49EA-8745-0BFEDAA15673}"/>
              </a:ext>
            </a:extLst>
          </p:cNvPr>
          <p:cNvSpPr>
            <a:spLocks noGrp="1"/>
          </p:cNvSpPr>
          <p:nvPr>
            <p:ph type="sldNum" sz="quarter" idx="16"/>
          </p:nvPr>
        </p:nvSpPr>
        <p:spPr/>
        <p:txBody>
          <a:bodyPr/>
          <a:lstStyle>
            <a:lvl1pPr>
              <a:defRPr/>
            </a:lvl1pPr>
          </a:lstStyle>
          <a:p>
            <a:pPr>
              <a:defRPr/>
            </a:pPr>
            <a:fld id="{BDF0B87C-DE47-4544-ACE9-374A88002E90}" type="slidenum">
              <a:rPr lang="zh-CN" altLang="en-US"/>
              <a:pPr>
                <a:defRPr/>
              </a:pPr>
              <a:t>‹#›</a:t>
            </a:fld>
            <a:endParaRPr lang="zh-CN" altLang="en-US"/>
          </a:p>
        </p:txBody>
      </p:sp>
    </p:spTree>
    <p:extLst>
      <p:ext uri="{BB962C8B-B14F-4D97-AF65-F5344CB8AC3E}">
        <p14:creationId xmlns:p14="http://schemas.microsoft.com/office/powerpoint/2010/main" val="4785513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网院">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4593543C-63AF-4313-8A7A-45AC6D00A4FB}"/>
              </a:ext>
            </a:extLst>
          </p:cNvPr>
          <p:cNvSpPr/>
          <p:nvPr/>
        </p:nvSpPr>
        <p:spPr>
          <a:xfrm rot="10800000">
            <a:off x="768350" y="0"/>
            <a:ext cx="6546850"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 name="等腰三角形 4">
            <a:extLst>
              <a:ext uri="{FF2B5EF4-FFF2-40B4-BE49-F238E27FC236}">
                <a16:creationId xmlns:a16="http://schemas.microsoft.com/office/drawing/2014/main" id="{3E2FE6AC-6D2D-4EC3-A0A2-23BB48E92EE6}"/>
              </a:ext>
            </a:extLst>
          </p:cNvPr>
          <p:cNvSpPr/>
          <p:nvPr/>
        </p:nvSpPr>
        <p:spPr>
          <a:xfrm rot="10800000">
            <a:off x="166688" y="0"/>
            <a:ext cx="4549775"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itchFamily="2" charset="2"/>
              <a:buNone/>
              <a:defRPr sz="3733" smtClean="0"/>
            </a:lvl1pPr>
          </a:lstStyle>
          <a:p>
            <a:pPr lvl="0"/>
            <a:r>
              <a:rPr lang="zh-CN" altLang="en-US" noProof="0"/>
              <a:t>单击此处编辑母版副标题样式</a:t>
            </a:r>
            <a:endParaRPr lang="zh-CN" altLang="en-US" noProof="0" dirty="0"/>
          </a:p>
        </p:txBody>
      </p:sp>
      <p:sp>
        <p:nvSpPr>
          <p:cNvPr id="6" name="日期占位符 3">
            <a:extLst>
              <a:ext uri="{FF2B5EF4-FFF2-40B4-BE49-F238E27FC236}">
                <a16:creationId xmlns:a16="http://schemas.microsoft.com/office/drawing/2014/main" id="{B3D9E903-8A28-4523-9FF2-12C6C0EE6842}"/>
              </a:ext>
            </a:extLst>
          </p:cNvPr>
          <p:cNvSpPr>
            <a:spLocks noGrp="1"/>
          </p:cNvSpPr>
          <p:nvPr>
            <p:ph type="dt" sz="half" idx="10"/>
          </p:nvPr>
        </p:nvSpPr>
        <p:spPr/>
        <p:txBody>
          <a:bodyPr/>
          <a:lstStyle>
            <a:lvl1pPr>
              <a:defRPr/>
            </a:lvl1pPr>
          </a:lstStyle>
          <a:p>
            <a:pPr>
              <a:defRPr/>
            </a:pPr>
            <a:fld id="{662A9F93-7E29-49AD-8EFF-99DA3ECE51F5}" type="datetimeFigureOut">
              <a:rPr lang="zh-CN" altLang="en-US"/>
              <a:pPr>
                <a:defRPr/>
              </a:pPr>
              <a:t>2019/12/16</a:t>
            </a:fld>
            <a:endParaRPr lang="zh-CN" altLang="en-US"/>
          </a:p>
        </p:txBody>
      </p:sp>
      <p:sp>
        <p:nvSpPr>
          <p:cNvPr id="7" name="页脚占位符 4">
            <a:extLst>
              <a:ext uri="{FF2B5EF4-FFF2-40B4-BE49-F238E27FC236}">
                <a16:creationId xmlns:a16="http://schemas.microsoft.com/office/drawing/2014/main" id="{062DE78C-37A2-4C28-8062-4AA700ACA520}"/>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08CE6B8B-C6C1-4D3E-954D-89D5B59303BB}"/>
              </a:ext>
            </a:extLst>
          </p:cNvPr>
          <p:cNvSpPr>
            <a:spLocks noGrp="1"/>
          </p:cNvSpPr>
          <p:nvPr>
            <p:ph type="sldNum" sz="quarter" idx="12"/>
          </p:nvPr>
        </p:nvSpPr>
        <p:spPr/>
        <p:txBody>
          <a:bodyPr/>
          <a:lstStyle>
            <a:lvl1pPr>
              <a:defRPr/>
            </a:lvl1pPr>
          </a:lstStyle>
          <a:p>
            <a:pPr>
              <a:defRPr/>
            </a:pPr>
            <a:fld id="{85B8555E-4F5D-4C4A-BA3F-F4B841AC7519}" type="slidenum">
              <a:rPr lang="zh-CN" altLang="en-US"/>
              <a:pPr>
                <a:defRPr/>
              </a:pPr>
              <a:t>‹#›</a:t>
            </a:fld>
            <a:endParaRPr lang="zh-CN" altLang="en-US"/>
          </a:p>
        </p:txBody>
      </p:sp>
    </p:spTree>
    <p:extLst>
      <p:ext uri="{BB962C8B-B14F-4D97-AF65-F5344CB8AC3E}">
        <p14:creationId xmlns:p14="http://schemas.microsoft.com/office/powerpoint/2010/main" val="42352187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472876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332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5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825626"/>
            <a:ext cx="5156200" cy="20986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076701"/>
            <a:ext cx="5156200" cy="21002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BC29A68F-A9CF-4B6B-97E6-6CA0B7A837C2}"/>
              </a:ext>
            </a:extLst>
          </p:cNvPr>
          <p:cNvSpPr>
            <a:spLocks noGrp="1" noChangeArrowheads="1"/>
          </p:cNvSpPr>
          <p:nvPr>
            <p:ph type="ftr" sz="quarter" idx="10"/>
          </p:nvPr>
        </p:nvSpPr>
        <p:spPr>
          <a:xfrm>
            <a:off x="812800" y="6042025"/>
            <a:ext cx="6164263" cy="365125"/>
          </a:xfrm>
        </p:spPr>
        <p:txBody>
          <a:bodyPr wrap="square" numCol="1" anchor="t" anchorCtr="0" compatLnSpc="1">
            <a:prstTxWarp prst="textNoShape">
              <a:avLst/>
            </a:prstTxWarp>
          </a:bodyPr>
          <a:lstStyle>
            <a:lvl1pPr eaLnBrk="1" hangingPunct="1">
              <a:defRPr>
                <a:ea typeface="宋体" pitchFamily="2" charset="-122"/>
              </a:defRPr>
            </a:lvl1pPr>
          </a:lstStyle>
          <a:p>
            <a:pPr>
              <a:defRPr/>
            </a:pPr>
            <a:endParaRPr lang="en-US" altLang="zh-CN"/>
          </a:p>
        </p:txBody>
      </p:sp>
      <p:sp>
        <p:nvSpPr>
          <p:cNvPr id="7" name="Rectangle 7">
            <a:extLst>
              <a:ext uri="{FF2B5EF4-FFF2-40B4-BE49-F238E27FC236}">
                <a16:creationId xmlns:a16="http://schemas.microsoft.com/office/drawing/2014/main" id="{36B26CD3-C92B-4D09-A9ED-9A152B5E883D}"/>
              </a:ext>
            </a:extLst>
          </p:cNvPr>
          <p:cNvSpPr>
            <a:spLocks noGrp="1" noChangeArrowheads="1"/>
          </p:cNvSpPr>
          <p:nvPr>
            <p:ph type="sldNum" sz="quarter" idx="11"/>
          </p:nvPr>
        </p:nvSpPr>
        <p:spPr>
          <a:xfrm>
            <a:off x="8593138" y="6042025"/>
            <a:ext cx="684212" cy="365125"/>
          </a:xfrm>
        </p:spPr>
        <p:txBody>
          <a:bodyPr anchor="t"/>
          <a:lstStyle>
            <a:lvl1pPr>
              <a:defRPr>
                <a:ea typeface="宋体" panose="02010600030101010101" pitchFamily="2" charset="-122"/>
              </a:defRPr>
            </a:lvl1pPr>
          </a:lstStyle>
          <a:p>
            <a:pPr>
              <a:defRPr/>
            </a:pPr>
            <a:fld id="{AB2B8367-23AF-4C04-AA97-CBB54DF7FC0F}" type="slidenum">
              <a:rPr lang="zh-CN" altLang="en-US"/>
              <a:pPr>
                <a:defRPr/>
              </a:pPr>
              <a:t>‹#›</a:t>
            </a:fld>
            <a:endParaRPr lang="en-US" altLang="zh-CN"/>
          </a:p>
        </p:txBody>
      </p:sp>
      <p:sp>
        <p:nvSpPr>
          <p:cNvPr id="8" name="Rectangle 8">
            <a:extLst>
              <a:ext uri="{FF2B5EF4-FFF2-40B4-BE49-F238E27FC236}">
                <a16:creationId xmlns:a16="http://schemas.microsoft.com/office/drawing/2014/main" id="{A8F14624-E2A8-4B0E-9C0F-06C8135E459E}"/>
              </a:ext>
            </a:extLst>
          </p:cNvPr>
          <p:cNvSpPr>
            <a:spLocks noGrp="1" noChangeArrowheads="1"/>
          </p:cNvSpPr>
          <p:nvPr>
            <p:ph type="dt" sz="half" idx="12"/>
          </p:nvPr>
        </p:nvSpPr>
        <p:spPr>
          <a:xfrm>
            <a:off x="7207250" y="6042025"/>
            <a:ext cx="912813" cy="365125"/>
          </a:xfrm>
        </p:spPr>
        <p:txBody>
          <a:bodyPr wrap="square" numCol="1" anchor="t" anchorCtr="0" compatLnSpc="1">
            <a:prstTxWarp prst="textNoShape">
              <a:avLst/>
            </a:prstTxWarp>
          </a:bodyPr>
          <a:lstStyle>
            <a:lvl1pPr eaLnBrk="1" hangingPunct="1">
              <a:defRPr>
                <a:ea typeface="宋体" pitchFamily="2" charset="-122"/>
              </a:defRPr>
            </a:lvl1pPr>
          </a:lstStyle>
          <a:p>
            <a:pPr>
              <a:defRPr/>
            </a:pPr>
            <a:fld id="{1452FE4B-C43A-42A5-B012-818F9FE75983}" type="datetime1">
              <a:rPr lang="zh-CN" altLang="en-US"/>
              <a:pPr>
                <a:defRPr/>
              </a:pPr>
              <a:t>2019/12/16</a:t>
            </a:fld>
            <a:endParaRPr lang="zh-CN" altLang="en-US"/>
          </a:p>
        </p:txBody>
      </p:sp>
    </p:spTree>
    <p:extLst>
      <p:ext uri="{BB962C8B-B14F-4D97-AF65-F5344CB8AC3E}">
        <p14:creationId xmlns:p14="http://schemas.microsoft.com/office/powerpoint/2010/main" val="41457482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C6A5E1A5-332F-46F4-90D7-AEC5A79E4D46}"/>
              </a:ext>
            </a:extLst>
          </p:cNvPr>
          <p:cNvSpPr>
            <a:spLocks noGrp="1"/>
          </p:cNvSpPr>
          <p:nvPr>
            <p:ph type="dt" sz="half" idx="10"/>
          </p:nvPr>
        </p:nvSpPr>
        <p:spPr/>
        <p:txBody>
          <a:bodyPr/>
          <a:lstStyle>
            <a:lvl1pPr>
              <a:defRPr/>
            </a:lvl1pPr>
          </a:lstStyle>
          <a:p>
            <a:pPr>
              <a:defRPr/>
            </a:pPr>
            <a:fld id="{22589AC5-8F37-40E3-9CD7-F8C6963CEC89}" type="datetimeFigureOut">
              <a:rPr lang="zh-CN" altLang="en-US"/>
              <a:pPr>
                <a:defRPr/>
              </a:pPr>
              <a:t>2019/12/16</a:t>
            </a:fld>
            <a:endParaRPr lang="zh-CN" altLang="en-US"/>
          </a:p>
        </p:txBody>
      </p:sp>
      <p:sp>
        <p:nvSpPr>
          <p:cNvPr id="4" name="页脚占位符 4">
            <a:extLst>
              <a:ext uri="{FF2B5EF4-FFF2-40B4-BE49-F238E27FC236}">
                <a16:creationId xmlns:a16="http://schemas.microsoft.com/office/drawing/2014/main" id="{18960960-E9FB-49DE-83DA-57ABD8209AE0}"/>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267E6040-42BA-4D13-AB32-B1538A0F3957}"/>
              </a:ext>
            </a:extLst>
          </p:cNvPr>
          <p:cNvSpPr>
            <a:spLocks noGrp="1"/>
          </p:cNvSpPr>
          <p:nvPr>
            <p:ph type="sldNum" sz="quarter" idx="12"/>
          </p:nvPr>
        </p:nvSpPr>
        <p:spPr/>
        <p:txBody>
          <a:bodyPr/>
          <a:lstStyle>
            <a:lvl1pPr>
              <a:defRPr/>
            </a:lvl1pPr>
          </a:lstStyle>
          <a:p>
            <a:pPr>
              <a:defRPr/>
            </a:pPr>
            <a:fld id="{37808D90-75D1-4D64-8F61-72B05D269BC6}" type="slidenum">
              <a:rPr lang="zh-CN" altLang="en-US"/>
              <a:pPr>
                <a:defRPr/>
              </a:pPr>
              <a:t>‹#›</a:t>
            </a:fld>
            <a:endParaRPr lang="zh-CN" altLang="en-US"/>
          </a:p>
        </p:txBody>
      </p:sp>
    </p:spTree>
    <p:extLst>
      <p:ext uri="{BB962C8B-B14F-4D97-AF65-F5344CB8AC3E}">
        <p14:creationId xmlns:p14="http://schemas.microsoft.com/office/powerpoint/2010/main" val="30130337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201834" y="1981200"/>
            <a:ext cx="5592233" cy="3886200"/>
          </a:xfrm>
        </p:spPr>
        <p:txBody>
          <a:bodyPr/>
          <a:lstStyle/>
          <a:p>
            <a:pPr lvl="0"/>
            <a:endParaRPr lang="zh-CN" altLang="en-US" noProof="0"/>
          </a:p>
        </p:txBody>
      </p:sp>
      <p:sp>
        <p:nvSpPr>
          <p:cNvPr id="5" name="Rectangle 4">
            <a:extLst>
              <a:ext uri="{FF2B5EF4-FFF2-40B4-BE49-F238E27FC236}">
                <a16:creationId xmlns:a16="http://schemas.microsoft.com/office/drawing/2014/main" id="{BBFC8E5F-8620-44E6-96E3-0569C7C57BAD}"/>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8301105-1333-4AD0-927F-310CC38CBB0C}"/>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1DF183F-21A1-48E6-B86A-2EE4AC34C4B4}"/>
              </a:ext>
            </a:extLst>
          </p:cNvPr>
          <p:cNvSpPr>
            <a:spLocks noGrp="1" noChangeArrowheads="1"/>
          </p:cNvSpPr>
          <p:nvPr>
            <p:ph type="sldNum" sz="quarter" idx="12"/>
          </p:nvPr>
        </p:nvSpPr>
        <p:spPr/>
        <p:txBody>
          <a:bodyPr/>
          <a:lstStyle>
            <a:lvl1pPr>
              <a:defRPr/>
            </a:lvl1pPr>
          </a:lstStyle>
          <a:p>
            <a:pPr>
              <a:defRPr/>
            </a:pPr>
            <a:fld id="{F1B89505-8C58-4D37-B6D4-2A0B8ECD262B}" type="slidenum">
              <a:rPr lang="zh-CN" altLang="en-US"/>
              <a:pPr>
                <a:defRPr/>
              </a:pPr>
              <a:t>‹#›</a:t>
            </a:fld>
            <a:endParaRPr lang="en-US" altLang="zh-CN"/>
          </a:p>
        </p:txBody>
      </p:sp>
    </p:spTree>
    <p:extLst>
      <p:ext uri="{BB962C8B-B14F-4D97-AF65-F5344CB8AC3E}">
        <p14:creationId xmlns:p14="http://schemas.microsoft.com/office/powerpoint/2010/main" val="38394266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a:prstGeom prst="rect">
            <a:avLst/>
          </a:prstGeom>
        </p:spPr>
        <p:txBody>
          <a:bodyPr/>
          <a:lstStyle/>
          <a:p>
            <a:r>
              <a:rPr lang="zh-CN" altLang="en-US"/>
              <a:t>单击此处编辑母版标题样式</a:t>
            </a:r>
            <a:endParaRPr lang="zh-CN" altLang="en-US" dirty="0"/>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a:extLst>
              <a:ext uri="{FF2B5EF4-FFF2-40B4-BE49-F238E27FC236}">
                <a16:creationId xmlns:a16="http://schemas.microsoft.com/office/drawing/2014/main" id="{0DF9BD72-9926-4AA5-AB06-CD4FB3743605}"/>
              </a:ext>
            </a:extLst>
          </p:cNvPr>
          <p:cNvSpPr>
            <a:spLocks noGrp="1"/>
          </p:cNvSpPr>
          <p:nvPr>
            <p:ph type="dt" sz="half" idx="10"/>
          </p:nvPr>
        </p:nvSpPr>
        <p:spPr/>
        <p:txBody>
          <a:bodyPr/>
          <a:lstStyle>
            <a:lvl1pPr>
              <a:defRPr/>
            </a:lvl1pPr>
          </a:lstStyle>
          <a:p>
            <a:pPr>
              <a:defRPr/>
            </a:pPr>
            <a:fld id="{65DE1361-4C81-4144-A941-B7196F10FFD8}"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BC571DA5-7991-4A12-8C4C-4E45C8F35E9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352F14B-2EFF-4194-8B7C-E571407F10D4}"/>
              </a:ext>
            </a:extLst>
          </p:cNvPr>
          <p:cNvSpPr>
            <a:spLocks noGrp="1"/>
          </p:cNvSpPr>
          <p:nvPr>
            <p:ph type="sldNum" sz="quarter" idx="12"/>
          </p:nvPr>
        </p:nvSpPr>
        <p:spPr/>
        <p:txBody>
          <a:bodyPr/>
          <a:lstStyle>
            <a:lvl1pPr>
              <a:defRPr/>
            </a:lvl1pPr>
          </a:lstStyle>
          <a:p>
            <a:pPr>
              <a:defRPr/>
            </a:pPr>
            <a:fld id="{749C9E5A-2C30-4E19-82D6-4E69EDEEE986}" type="slidenum">
              <a:rPr lang="zh-CN" altLang="en-US"/>
              <a:pPr>
                <a:defRPr/>
              </a:pPr>
              <a:t>‹#›</a:t>
            </a:fld>
            <a:endParaRPr lang="zh-CN" altLang="en-US"/>
          </a:p>
        </p:txBody>
      </p:sp>
    </p:spTree>
    <p:extLst>
      <p:ext uri="{BB962C8B-B14F-4D97-AF65-F5344CB8AC3E}">
        <p14:creationId xmlns:p14="http://schemas.microsoft.com/office/powerpoint/2010/main" val="7343421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4E3CBEE2-96A2-4206-8BC7-3170C42CEAF7}"/>
              </a:ext>
            </a:extLst>
          </p:cNvPr>
          <p:cNvSpPr>
            <a:spLocks noGrp="1"/>
          </p:cNvSpPr>
          <p:nvPr>
            <p:ph type="dt" sz="half" idx="10"/>
          </p:nvPr>
        </p:nvSpPr>
        <p:spPr/>
        <p:txBody>
          <a:bodyPr/>
          <a:lstStyle>
            <a:lvl1pPr>
              <a:defRPr/>
            </a:lvl1pPr>
          </a:lstStyle>
          <a:p>
            <a:pPr>
              <a:defRPr/>
            </a:pPr>
            <a:fld id="{EDEDB1BB-CE8B-4826-8E18-0CF7FD859373}" type="datetimeFigureOut">
              <a:rPr lang="zh-CN" altLang="en-US"/>
              <a:pPr>
                <a:defRPr/>
              </a:pPr>
              <a:t>2019/12/16</a:t>
            </a:fld>
            <a:endParaRPr lang="zh-CN" altLang="en-US"/>
          </a:p>
        </p:txBody>
      </p:sp>
      <p:sp>
        <p:nvSpPr>
          <p:cNvPr id="6" name="页脚占位符 4">
            <a:extLst>
              <a:ext uri="{FF2B5EF4-FFF2-40B4-BE49-F238E27FC236}">
                <a16:creationId xmlns:a16="http://schemas.microsoft.com/office/drawing/2014/main" id="{06344C48-4B8B-4FAC-A851-979F19493F5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650041D-13B6-48E5-8A73-EEA046F01E81}"/>
              </a:ext>
            </a:extLst>
          </p:cNvPr>
          <p:cNvSpPr>
            <a:spLocks noGrp="1"/>
          </p:cNvSpPr>
          <p:nvPr>
            <p:ph type="sldNum" sz="quarter" idx="12"/>
          </p:nvPr>
        </p:nvSpPr>
        <p:spPr/>
        <p:txBody>
          <a:bodyPr/>
          <a:lstStyle>
            <a:lvl1pPr>
              <a:defRPr/>
            </a:lvl1pPr>
          </a:lstStyle>
          <a:p>
            <a:pPr>
              <a:defRPr/>
            </a:pPr>
            <a:fld id="{BC541503-C061-4675-8C7A-3FBD8A3331E5}" type="slidenum">
              <a:rPr lang="zh-CN" altLang="en-US"/>
              <a:pPr>
                <a:defRPr/>
              </a:pPr>
              <a:t>‹#›</a:t>
            </a:fld>
            <a:endParaRPr lang="zh-CN" altLang="en-US"/>
          </a:p>
        </p:txBody>
      </p:sp>
    </p:spTree>
    <p:extLst>
      <p:ext uri="{BB962C8B-B14F-4D97-AF65-F5344CB8AC3E}">
        <p14:creationId xmlns:p14="http://schemas.microsoft.com/office/powerpoint/2010/main" val="286410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e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3.jpe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6.jpe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5.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6.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74.xml"/><Relationship Id="rId7"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image" Target="../media/image6.jpe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theme" Target="../theme/theme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image" Target="../media/image3.jpe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77FE7C-F765-41C3-93BF-280581CDE8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412BA1-A1C8-4D51-B38E-C11AFA072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0EF146-0F82-4372-AE96-29B4B566C6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462B4-0369-4E3A-B2D2-A075D81ED19A}"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449EFAE7-3AA4-401E-86CE-4DAA6FDD3F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F1DFA0D-D6B9-496C-8F43-3CC4F7034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7B6FE9-7FAC-4ECF-8A9D-600A34CA01C9}" type="slidenum">
              <a:rPr lang="zh-CN" altLang="en-US" smtClean="0"/>
              <a:t>‹#›</a:t>
            </a:fld>
            <a:endParaRPr lang="zh-CN" altLang="en-US"/>
          </a:p>
        </p:txBody>
      </p:sp>
    </p:spTree>
    <p:extLst>
      <p:ext uri="{BB962C8B-B14F-4D97-AF65-F5344CB8AC3E}">
        <p14:creationId xmlns:p14="http://schemas.microsoft.com/office/powerpoint/2010/main" val="3695200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7"/>
          <a:srcRect/>
          <a:stretch>
            <a:fillRect/>
          </a:stretch>
        </a:blipFill>
        <a:effectLst/>
      </p:bgPr>
    </p:bg>
    <p:spTree>
      <p:nvGrpSpPr>
        <p:cNvPr id="1" name=""/>
        <p:cNvGrpSpPr/>
        <p:nvPr/>
      </p:nvGrpSpPr>
      <p:grpSpPr>
        <a:xfrm>
          <a:off x="0" y="0"/>
          <a:ext cx="0" cy="0"/>
          <a:chOff x="0" y="0"/>
          <a:chExt cx="0" cy="0"/>
        </a:xfrm>
      </p:grpSpPr>
      <p:pic>
        <p:nvPicPr>
          <p:cNvPr id="1026" name="Picture 2" descr="good middle">
            <a:extLst>
              <a:ext uri="{FF2B5EF4-FFF2-40B4-BE49-F238E27FC236}">
                <a16:creationId xmlns:a16="http://schemas.microsoft.com/office/drawing/2014/main" id="{9F77F0C1-09F0-4A01-BFCA-36DFA6E3885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668464"/>
            <a:ext cx="121920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CA5CC77-898A-41E2-B64B-852C58B1837B}"/>
              </a:ext>
            </a:extLst>
          </p:cNvPr>
          <p:cNvSpPr>
            <a:spLocks noChangeArrowheads="1"/>
          </p:cNvSpPr>
          <p:nvPr/>
        </p:nvSpPr>
        <p:spPr bwMode="auto">
          <a:xfrm>
            <a:off x="0" y="0"/>
            <a:ext cx="12192000" cy="1690688"/>
          </a:xfrm>
          <a:prstGeom prst="rect">
            <a:avLst/>
          </a:prstGeom>
          <a:solidFill>
            <a:schemeClr val="accent1"/>
          </a:solidFill>
          <a:ln w="9525" cmpd="sng">
            <a:solidFill>
              <a:schemeClr val="accent1"/>
            </a:solidFill>
            <a:miter lim="800000"/>
            <a:headEnd/>
            <a:tailEnd/>
          </a:ln>
        </p:spPr>
        <p:txBody>
          <a:bodyPr wrap="none" anchor="ctr"/>
          <a:lstStyle>
            <a:lvl1pPr>
              <a:defRPr sz="3600" b="1">
                <a:solidFill>
                  <a:srgbClr val="0000FF"/>
                </a:solidFill>
                <a:latin typeface="Arial" pitchFamily="34" charset="0"/>
                <a:ea typeface="黑体" pitchFamily="49" charset="-122"/>
              </a:defRPr>
            </a:lvl1pPr>
            <a:lvl2pPr marL="742950" indent="-285750">
              <a:defRPr sz="3600" b="1">
                <a:solidFill>
                  <a:srgbClr val="0000FF"/>
                </a:solidFill>
                <a:latin typeface="Arial" pitchFamily="34" charset="0"/>
                <a:ea typeface="黑体" pitchFamily="49" charset="-122"/>
              </a:defRPr>
            </a:lvl2pPr>
            <a:lvl3pPr marL="1143000" indent="-228600">
              <a:defRPr sz="3600" b="1">
                <a:solidFill>
                  <a:srgbClr val="0000FF"/>
                </a:solidFill>
                <a:latin typeface="Arial" pitchFamily="34" charset="0"/>
                <a:ea typeface="黑体" pitchFamily="49" charset="-122"/>
              </a:defRPr>
            </a:lvl3pPr>
            <a:lvl4pPr marL="1600200" indent="-228600">
              <a:defRPr sz="3600" b="1">
                <a:solidFill>
                  <a:srgbClr val="0000FF"/>
                </a:solidFill>
                <a:latin typeface="Arial" pitchFamily="34" charset="0"/>
                <a:ea typeface="黑体" pitchFamily="49" charset="-122"/>
              </a:defRPr>
            </a:lvl4pPr>
            <a:lvl5pPr marL="2057400" indent="-228600">
              <a:defRPr sz="3600" b="1">
                <a:solidFill>
                  <a:srgbClr val="0000FF"/>
                </a:solidFill>
                <a:latin typeface="Arial" pitchFamily="34" charset="0"/>
                <a:ea typeface="黑体" pitchFamily="49" charset="-122"/>
              </a:defRPr>
            </a:lvl5pPr>
            <a:lvl6pPr marL="25146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6pPr>
            <a:lvl7pPr marL="29718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7pPr>
            <a:lvl8pPr marL="34290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8pPr>
            <a:lvl9pPr marL="38862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9pPr>
          </a:lstStyle>
          <a:p>
            <a:pPr eaLnBrk="1" hangingPunct="1">
              <a:lnSpc>
                <a:spcPct val="100000"/>
              </a:lnSpc>
              <a:buClrTx/>
              <a:buFont typeface="Wingdings" panose="05000000000000000000" pitchFamily="2" charset="2"/>
              <a:buNone/>
              <a:defRPr/>
            </a:pPr>
            <a:endParaRPr lang="zh-CN" altLang="en-US" sz="2800">
              <a:solidFill>
                <a:schemeClr val="bg1"/>
              </a:solidFill>
              <a:effectLst>
                <a:outerShdw blurRad="38100" dist="38100" dir="2700000" algn="tl">
                  <a:srgbClr val="FFFFFF"/>
                </a:outerShdw>
              </a:effectLst>
              <a:ea typeface="宋体" pitchFamily="2" charset="-122"/>
            </a:endParaRPr>
          </a:p>
        </p:txBody>
      </p:sp>
      <p:sp>
        <p:nvSpPr>
          <p:cNvPr id="1028" name="Rectangle 4">
            <a:extLst>
              <a:ext uri="{FF2B5EF4-FFF2-40B4-BE49-F238E27FC236}">
                <a16:creationId xmlns:a16="http://schemas.microsoft.com/office/drawing/2014/main" id="{82DDA1DD-A860-4270-8D2A-F9F5074DFBA2}"/>
              </a:ext>
            </a:extLst>
          </p:cNvPr>
          <p:cNvSpPr>
            <a:spLocks noChangeArrowheads="1"/>
          </p:cNvSpPr>
          <p:nvPr/>
        </p:nvSpPr>
        <p:spPr bwMode="auto">
          <a:xfrm>
            <a:off x="0" y="5164139"/>
            <a:ext cx="12192000" cy="1690687"/>
          </a:xfrm>
          <a:prstGeom prst="rect">
            <a:avLst/>
          </a:prstGeom>
          <a:solidFill>
            <a:schemeClr val="accent1"/>
          </a:solidFill>
          <a:ln w="9525" cmpd="sng">
            <a:solidFill>
              <a:schemeClr val="accent1"/>
            </a:solidFill>
            <a:miter lim="800000"/>
            <a:headEnd/>
            <a:tailEnd/>
          </a:ln>
        </p:spPr>
        <p:txBody>
          <a:bodyPr wrap="none" anchor="ctr"/>
          <a:lstStyle>
            <a:lvl1pPr>
              <a:defRPr sz="3600" b="1">
                <a:solidFill>
                  <a:srgbClr val="0000FF"/>
                </a:solidFill>
                <a:latin typeface="Arial" pitchFamily="34" charset="0"/>
                <a:ea typeface="黑体" pitchFamily="49" charset="-122"/>
              </a:defRPr>
            </a:lvl1pPr>
            <a:lvl2pPr marL="742950" indent="-285750">
              <a:defRPr sz="3600" b="1">
                <a:solidFill>
                  <a:srgbClr val="0000FF"/>
                </a:solidFill>
                <a:latin typeface="Arial" pitchFamily="34" charset="0"/>
                <a:ea typeface="黑体" pitchFamily="49" charset="-122"/>
              </a:defRPr>
            </a:lvl2pPr>
            <a:lvl3pPr marL="1143000" indent="-228600">
              <a:defRPr sz="3600" b="1">
                <a:solidFill>
                  <a:srgbClr val="0000FF"/>
                </a:solidFill>
                <a:latin typeface="Arial" pitchFamily="34" charset="0"/>
                <a:ea typeface="黑体" pitchFamily="49" charset="-122"/>
              </a:defRPr>
            </a:lvl3pPr>
            <a:lvl4pPr marL="1600200" indent="-228600">
              <a:defRPr sz="3600" b="1">
                <a:solidFill>
                  <a:srgbClr val="0000FF"/>
                </a:solidFill>
                <a:latin typeface="Arial" pitchFamily="34" charset="0"/>
                <a:ea typeface="黑体" pitchFamily="49" charset="-122"/>
              </a:defRPr>
            </a:lvl4pPr>
            <a:lvl5pPr marL="2057400" indent="-228600">
              <a:defRPr sz="3600" b="1">
                <a:solidFill>
                  <a:srgbClr val="0000FF"/>
                </a:solidFill>
                <a:latin typeface="Arial" pitchFamily="34" charset="0"/>
                <a:ea typeface="黑体" pitchFamily="49" charset="-122"/>
              </a:defRPr>
            </a:lvl5pPr>
            <a:lvl6pPr marL="25146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6pPr>
            <a:lvl7pPr marL="29718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7pPr>
            <a:lvl8pPr marL="34290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8pPr>
            <a:lvl9pPr marL="38862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9pPr>
          </a:lstStyle>
          <a:p>
            <a:pPr eaLnBrk="1" hangingPunct="1">
              <a:lnSpc>
                <a:spcPct val="100000"/>
              </a:lnSpc>
              <a:buClrTx/>
              <a:buFont typeface="Wingdings" panose="05000000000000000000" pitchFamily="2" charset="2"/>
              <a:buNone/>
              <a:defRPr/>
            </a:pPr>
            <a:endParaRPr lang="zh-CN" altLang="en-US" sz="2800">
              <a:solidFill>
                <a:schemeClr val="bg1"/>
              </a:solidFill>
              <a:effectLst>
                <a:outerShdw blurRad="38100" dist="38100" dir="2700000" algn="tl">
                  <a:srgbClr val="FFFFFF"/>
                </a:outerShdw>
              </a:effectLst>
              <a:ea typeface="宋体" pitchFamily="2" charset="-122"/>
            </a:endParaRPr>
          </a:p>
        </p:txBody>
      </p:sp>
      <p:sp>
        <p:nvSpPr>
          <p:cNvPr id="1029" name="Rectangle 6">
            <a:extLst>
              <a:ext uri="{FF2B5EF4-FFF2-40B4-BE49-F238E27FC236}">
                <a16:creationId xmlns:a16="http://schemas.microsoft.com/office/drawing/2014/main" id="{3A4CD734-B7A4-4323-BAB1-BCB8476AF745}"/>
              </a:ext>
            </a:extLst>
          </p:cNvPr>
          <p:cNvSpPr>
            <a:spLocks noChangeArrowheads="1"/>
          </p:cNvSpPr>
          <p:nvPr/>
        </p:nvSpPr>
        <p:spPr bwMode="auto">
          <a:xfrm>
            <a:off x="2675467" y="1287464"/>
            <a:ext cx="5471584" cy="306387"/>
          </a:xfrm>
          <a:prstGeom prst="rect">
            <a:avLst/>
          </a:prstGeom>
          <a:noFill/>
          <a:ln>
            <a:noFill/>
          </a:ln>
        </p:spPr>
        <p:txBody>
          <a:bodyPr lIns="18288" tIns="18288" rIns="18288" bIns="18288" anchor="ctr"/>
          <a:lstStyle>
            <a:lvl1pPr marL="342900" indent="-342900">
              <a:defRPr sz="3600" b="1">
                <a:solidFill>
                  <a:srgbClr val="0000FF"/>
                </a:solidFill>
                <a:latin typeface="Arial" pitchFamily="34" charset="0"/>
                <a:ea typeface="黑体" pitchFamily="49" charset="-122"/>
              </a:defRPr>
            </a:lvl1pPr>
            <a:lvl2pPr marL="742950" indent="-285750">
              <a:defRPr sz="3600" b="1">
                <a:solidFill>
                  <a:srgbClr val="0000FF"/>
                </a:solidFill>
                <a:latin typeface="Arial" pitchFamily="34" charset="0"/>
                <a:ea typeface="黑体" pitchFamily="49" charset="-122"/>
              </a:defRPr>
            </a:lvl2pPr>
            <a:lvl3pPr marL="1143000" indent="-228600">
              <a:defRPr sz="3600" b="1">
                <a:solidFill>
                  <a:srgbClr val="0000FF"/>
                </a:solidFill>
                <a:latin typeface="Arial" pitchFamily="34" charset="0"/>
                <a:ea typeface="黑体" pitchFamily="49" charset="-122"/>
              </a:defRPr>
            </a:lvl3pPr>
            <a:lvl4pPr marL="1600200" indent="-228600">
              <a:defRPr sz="3600" b="1">
                <a:solidFill>
                  <a:srgbClr val="0000FF"/>
                </a:solidFill>
                <a:latin typeface="Arial" pitchFamily="34" charset="0"/>
                <a:ea typeface="黑体" pitchFamily="49" charset="-122"/>
              </a:defRPr>
            </a:lvl4pPr>
            <a:lvl5pPr marL="2057400" indent="-228600">
              <a:defRPr sz="3600" b="1">
                <a:solidFill>
                  <a:srgbClr val="0000FF"/>
                </a:solidFill>
                <a:latin typeface="Arial" pitchFamily="34" charset="0"/>
                <a:ea typeface="黑体" pitchFamily="49" charset="-122"/>
              </a:defRPr>
            </a:lvl5pPr>
            <a:lvl6pPr marL="25146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6pPr>
            <a:lvl7pPr marL="29718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7pPr>
            <a:lvl8pPr marL="34290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8pPr>
            <a:lvl9pPr marL="3886200" indent="-228600" eaLnBrk="0" fontAlgn="base" hangingPunct="0">
              <a:lnSpc>
                <a:spcPct val="150000"/>
              </a:lnSpc>
              <a:spcBef>
                <a:spcPct val="0"/>
              </a:spcBef>
              <a:spcAft>
                <a:spcPct val="0"/>
              </a:spcAft>
              <a:buClr>
                <a:schemeClr val="accent2"/>
              </a:buClr>
              <a:buFont typeface="Wingdings" pitchFamily="2" charset="2"/>
              <a:buChar char="§"/>
              <a:defRPr sz="3600" b="1">
                <a:solidFill>
                  <a:srgbClr val="0000FF"/>
                </a:solidFill>
                <a:latin typeface="Arial" pitchFamily="34" charset="0"/>
                <a:ea typeface="黑体" pitchFamily="49" charset="-122"/>
              </a:defRPr>
            </a:lvl9pPr>
          </a:lstStyle>
          <a:p>
            <a:pPr eaLnBrk="1" hangingPunct="1">
              <a:lnSpc>
                <a:spcPct val="98000"/>
              </a:lnSpc>
              <a:spcBef>
                <a:spcPct val="20000"/>
              </a:spcBef>
              <a:buClrTx/>
              <a:buFont typeface="Wingdings" panose="05000000000000000000" pitchFamily="2" charset="2"/>
              <a:buNone/>
              <a:defRPr/>
            </a:pPr>
            <a:endParaRPr lang="en-US" altLang="zh-CN" sz="1700" b="0">
              <a:solidFill>
                <a:schemeClr val="tx1"/>
              </a:solidFill>
              <a:ea typeface="宋体" pitchFamily="2" charset="-122"/>
            </a:endParaRPr>
          </a:p>
        </p:txBody>
      </p:sp>
      <p:sp>
        <p:nvSpPr>
          <p:cNvPr id="1030" name="Rectangle 4">
            <a:extLst>
              <a:ext uri="{FF2B5EF4-FFF2-40B4-BE49-F238E27FC236}">
                <a16:creationId xmlns:a16="http://schemas.microsoft.com/office/drawing/2014/main" id="{8DF5C02D-C429-4BB4-83E2-4CCC41147980}"/>
              </a:ext>
            </a:extLst>
          </p:cNvPr>
          <p:cNvSpPr>
            <a:spLocks noGrp="1" noChangeArrowheads="1"/>
          </p:cNvSpPr>
          <p:nvPr>
            <p:ph type="title"/>
          </p:nvPr>
        </p:nvSpPr>
        <p:spPr bwMode="auto">
          <a:xfrm>
            <a:off x="609601" y="762000"/>
            <a:ext cx="1099396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31" name="Rectangle 37">
            <a:extLst>
              <a:ext uri="{FF2B5EF4-FFF2-40B4-BE49-F238E27FC236}">
                <a16:creationId xmlns:a16="http://schemas.microsoft.com/office/drawing/2014/main" id="{2833477F-BE9B-4393-95EB-78CBBA405E6F}"/>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215621938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animBg="1" autoUpdateAnimBg="0"/>
      <p:bldP spid="1031" grpId="0" build="p" animBg="1" autoUpdateAnimBg="0">
        <p:tmplLst>
          <p:tmpl lvl="1">
            <p:tnLst>
              <p:par>
                <p:cTn presetID="1" presetClass="entr" presetSubtype="0" fill="hold" nodeType="clickEffect">
                  <p:stCondLst>
                    <p:cond delay="0"/>
                  </p:stCondLst>
                  <p:childTnLst>
                    <p:set>
                      <p:cBhvr>
                        <p:cTn dur="1" fill="hold">
                          <p:stCondLst>
                            <p:cond delay="499"/>
                          </p:stCondLst>
                        </p:cTn>
                        <p:tgtEl>
                          <p:spTgt spid="1031"/>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499"/>
                          </p:stCondLst>
                        </p:cTn>
                        <p:tgtEl>
                          <p:spTgt spid="1031"/>
                        </p:tgtEl>
                        <p:attrNameLst>
                          <p:attrName>style.visibility</p:attrName>
                        </p:attrNameLst>
                      </p:cBhvr>
                      <p:to>
                        <p:strVal val="visible"/>
                      </p:to>
                    </p:set>
                  </p:childTnLst>
                </p:cTn>
              </p:par>
            </p:tnLst>
          </p:tmpl>
        </p:tmplLst>
      </p:bldP>
    </p:bldLst>
  </p:timing>
  <p:txStyles>
    <p:titleStyle>
      <a:lvl1pPr algn="ctr" rtl="0" eaLnBrk="0" fontAlgn="base" hangingPunct="0">
        <a:lnSpc>
          <a:spcPct val="90000"/>
        </a:lnSpc>
        <a:spcBef>
          <a:spcPct val="0"/>
        </a:spcBef>
        <a:spcAft>
          <a:spcPct val="0"/>
        </a:spcAft>
        <a:defRPr sz="3200" b="1">
          <a:solidFill>
            <a:schemeClr val="bg1"/>
          </a:solidFill>
          <a:latin typeface="+mj-lt"/>
          <a:ea typeface="+mj-ea"/>
          <a:cs typeface="+mj-cs"/>
        </a:defRPr>
      </a:lvl1pPr>
      <a:lvl2pPr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2pPr>
      <a:lvl3pPr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3pPr>
      <a:lvl4pPr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4pPr>
      <a:lvl5pPr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5pPr>
      <a:lvl6pPr marL="457200"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6pPr>
      <a:lvl7pPr marL="914400"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7pPr>
      <a:lvl8pPr marL="1371600"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8pPr>
      <a:lvl9pPr marL="1828800" algn="ctr" rtl="0"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9pPr>
    </p:titleStyle>
    <p:bodyStyle>
      <a:lvl1pPr marL="228600" indent="-228600" algn="l" rtl="0" eaLnBrk="0" fontAlgn="base" hangingPunct="0">
        <a:spcBef>
          <a:spcPct val="0"/>
        </a:spcBef>
        <a:spcAft>
          <a:spcPct val="0"/>
        </a:spcAft>
        <a:buClr>
          <a:schemeClr val="accent2"/>
        </a:buClr>
        <a:buFont typeface="Wingdings" panose="05000000000000000000" pitchFamily="2" charset="2"/>
        <a:buChar char="§"/>
        <a:defRPr sz="2800" b="1">
          <a:solidFill>
            <a:schemeClr val="bg1"/>
          </a:solidFill>
          <a:latin typeface="+mn-lt"/>
          <a:ea typeface="+mn-ea"/>
          <a:cs typeface="+mn-cs"/>
        </a:defRPr>
      </a:lvl1pPr>
      <a:lvl2pPr marL="750888" indent="-285750" algn="l" rtl="0" eaLnBrk="0" fontAlgn="base" hangingPunct="0">
        <a:spcBef>
          <a:spcPct val="25000"/>
        </a:spcBef>
        <a:spcAft>
          <a:spcPct val="15000"/>
        </a:spcAft>
        <a:buClr>
          <a:schemeClr val="accent2"/>
        </a:buClr>
        <a:buFont typeface="Wingdings" panose="05000000000000000000" pitchFamily="2" charset="2"/>
        <a:buChar char="–"/>
        <a:defRPr sz="2400" b="1">
          <a:solidFill>
            <a:schemeClr val="bg1"/>
          </a:solidFill>
          <a:latin typeface="+mn-lt"/>
          <a:ea typeface="宋体" pitchFamily="2" charset="-122"/>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bg1"/>
          </a:solidFill>
          <a:latin typeface="+mn-lt"/>
          <a:ea typeface="华文行楷" pitchFamily="2" charset="-122"/>
        </a:defRPr>
      </a:lvl3pPr>
      <a:lvl4pPr marL="16002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bg1"/>
          </a:solidFill>
          <a:latin typeface="+mn-lt"/>
          <a:ea typeface="华文行楷" pitchFamily="2" charset="-122"/>
        </a:defRPr>
      </a:lvl4pPr>
      <a:lvl5pPr marL="2057400" indent="-228600" algn="l" rtl="0" eaLnBrk="0" fontAlgn="base" hangingPunct="0">
        <a:spcBef>
          <a:spcPct val="20000"/>
        </a:spcBef>
        <a:spcAft>
          <a:spcPct val="0"/>
        </a:spcAft>
        <a:buClr>
          <a:schemeClr val="accent2"/>
        </a:buClr>
        <a:buFont typeface="Wingdings" panose="05000000000000000000" pitchFamily="2" charset="2"/>
        <a:buChar char="»"/>
        <a:defRPr sz="1600">
          <a:solidFill>
            <a:schemeClr val="bg1"/>
          </a:solidFill>
          <a:latin typeface="+mn-lt"/>
          <a:ea typeface="华文行楷" pitchFamily="2" charset="-122"/>
        </a:defRPr>
      </a:lvl5pPr>
      <a:lvl6pPr marL="2514600" indent="-228600" algn="l" rtl="0" eaLnBrk="0" fontAlgn="base" hangingPunct="0">
        <a:spcBef>
          <a:spcPct val="20000"/>
        </a:spcBef>
        <a:spcAft>
          <a:spcPct val="0"/>
        </a:spcAft>
        <a:buClr>
          <a:schemeClr val="accent2"/>
        </a:buClr>
        <a:buFont typeface="Wingdings" pitchFamily="2" charset="2"/>
        <a:buChar char="»"/>
        <a:defRPr sz="1600">
          <a:solidFill>
            <a:schemeClr val="bg1"/>
          </a:solidFill>
          <a:latin typeface="+mn-lt"/>
          <a:ea typeface="华文行楷" pitchFamily="2" charset="-122"/>
        </a:defRPr>
      </a:lvl6pPr>
      <a:lvl7pPr marL="2971800" indent="-228600" algn="l" rtl="0" eaLnBrk="0" fontAlgn="base" hangingPunct="0">
        <a:spcBef>
          <a:spcPct val="20000"/>
        </a:spcBef>
        <a:spcAft>
          <a:spcPct val="0"/>
        </a:spcAft>
        <a:buClr>
          <a:schemeClr val="accent2"/>
        </a:buClr>
        <a:buFont typeface="Wingdings" pitchFamily="2" charset="2"/>
        <a:buChar char="»"/>
        <a:defRPr sz="1600">
          <a:solidFill>
            <a:schemeClr val="bg1"/>
          </a:solidFill>
          <a:latin typeface="+mn-lt"/>
          <a:ea typeface="华文行楷" pitchFamily="2" charset="-122"/>
        </a:defRPr>
      </a:lvl7pPr>
      <a:lvl8pPr marL="3429000" indent="-228600" algn="l" rtl="0" eaLnBrk="0" fontAlgn="base" hangingPunct="0">
        <a:spcBef>
          <a:spcPct val="20000"/>
        </a:spcBef>
        <a:spcAft>
          <a:spcPct val="0"/>
        </a:spcAft>
        <a:buClr>
          <a:schemeClr val="accent2"/>
        </a:buClr>
        <a:buFont typeface="Wingdings" pitchFamily="2" charset="2"/>
        <a:buChar char="»"/>
        <a:defRPr sz="1600">
          <a:solidFill>
            <a:schemeClr val="bg1"/>
          </a:solidFill>
          <a:latin typeface="+mn-lt"/>
          <a:ea typeface="华文行楷" pitchFamily="2" charset="-122"/>
        </a:defRPr>
      </a:lvl8pPr>
      <a:lvl9pPr marL="3886200" indent="-228600" algn="l" rtl="0" eaLnBrk="0" fontAlgn="base" hangingPunct="0">
        <a:spcBef>
          <a:spcPct val="20000"/>
        </a:spcBef>
        <a:spcAft>
          <a:spcPct val="0"/>
        </a:spcAft>
        <a:buClr>
          <a:schemeClr val="accent2"/>
        </a:buClr>
        <a:buFont typeface="Wingdings" pitchFamily="2" charset="2"/>
        <a:buChar char="»"/>
        <a:defRPr sz="1600">
          <a:solidFill>
            <a:schemeClr val="bg1"/>
          </a:solidFill>
          <a:latin typeface="+mn-lt"/>
          <a:ea typeface="华文行楷"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C1A92392-B526-41C7-A960-30CF051BEA9A}"/>
              </a:ext>
            </a:extLst>
          </p:cNvPr>
          <p:cNvSpPr>
            <a:spLocks noGrp="1"/>
          </p:cNvSpPr>
          <p:nvPr>
            <p:ph type="title"/>
          </p:nvPr>
        </p:nvSpPr>
        <p:spPr bwMode="auto">
          <a:xfrm>
            <a:off x="2255838" y="325438"/>
            <a:ext cx="876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C27B79CD-D320-40A9-8FDA-8A0E319D2603}"/>
              </a:ext>
            </a:extLst>
          </p:cNvPr>
          <p:cNvSpPr>
            <a:spLocks noGrp="1"/>
          </p:cNvSpPr>
          <p:nvPr>
            <p:ph type="body" idx="1"/>
          </p:nvPr>
        </p:nvSpPr>
        <p:spPr bwMode="auto">
          <a:xfrm>
            <a:off x="623888" y="1350963"/>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CAC2815B-B10B-49CE-8CB5-5C490730A73C}"/>
              </a:ext>
            </a:extLst>
          </p:cNvPr>
          <p:cNvSpPr>
            <a:spLocks noGrp="1"/>
          </p:cNvSpPr>
          <p:nvPr>
            <p:ph type="dt" sz="half" idx="2"/>
          </p:nvPr>
        </p:nvSpPr>
        <p:spPr>
          <a:xfrm>
            <a:off x="609600" y="6243638"/>
            <a:ext cx="2844800" cy="476250"/>
          </a:xfrm>
          <a:prstGeom prst="rect">
            <a:avLst/>
          </a:prstGeom>
        </p:spPr>
        <p:txBody>
          <a:bodyPr vert="horz" lIns="91440" tIns="45720" rIns="91440" bIns="45720" rtlCol="0" anchor="ctr"/>
          <a:lstStyle>
            <a:lvl1pPr algn="l" eaLnBrk="1" fontAlgn="auto" hangingPunct="1">
              <a:spcBef>
                <a:spcPts val="0"/>
              </a:spcBef>
              <a:spcAft>
                <a:spcPts val="0"/>
              </a:spcAft>
              <a:defRPr sz="1600">
                <a:solidFill>
                  <a:schemeClr val="tx1">
                    <a:tint val="75000"/>
                  </a:schemeClr>
                </a:solidFill>
                <a:latin typeface="+mn-lt"/>
                <a:ea typeface="+mn-ea"/>
              </a:defRPr>
            </a:lvl1pPr>
          </a:lstStyle>
          <a:p>
            <a:pPr>
              <a:defRPr/>
            </a:pPr>
            <a:fld id="{BDF31482-EBBE-4645-A9D9-2CCEEA587C62}"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43A01F9B-2576-4EEC-AE5C-88E630E7BED3}"/>
              </a:ext>
            </a:extLst>
          </p:cNvPr>
          <p:cNvSpPr>
            <a:spLocks noGrp="1"/>
          </p:cNvSpPr>
          <p:nvPr>
            <p:ph type="ftr" sz="quarter" idx="3"/>
          </p:nvPr>
        </p:nvSpPr>
        <p:spPr>
          <a:xfrm>
            <a:off x="4165600" y="6243638"/>
            <a:ext cx="3860800" cy="476250"/>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9" name="灯片编号占位符 5">
            <a:extLst>
              <a:ext uri="{FF2B5EF4-FFF2-40B4-BE49-F238E27FC236}">
                <a16:creationId xmlns:a16="http://schemas.microsoft.com/office/drawing/2014/main" id="{34EDD14D-A8E6-4DF2-8E9B-D441BAA36BBC}"/>
              </a:ext>
            </a:extLst>
          </p:cNvPr>
          <p:cNvSpPr>
            <a:spLocks noGrp="1"/>
          </p:cNvSpPr>
          <p:nvPr>
            <p:ph type="sldNum" sz="quarter" idx="4"/>
          </p:nvPr>
        </p:nvSpPr>
        <p:spPr>
          <a:xfrm>
            <a:off x="8737600" y="6243638"/>
            <a:ext cx="2844800" cy="4762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黑体" panose="02010609060101010101" pitchFamily="49" charset="-122"/>
              </a:defRPr>
            </a:lvl1pPr>
          </a:lstStyle>
          <a:p>
            <a:pPr>
              <a:defRPr/>
            </a:pPr>
            <a:fld id="{E5D3E562-70FE-4A03-BC13-84521AFDC9CA}" type="slidenum">
              <a:rPr lang="zh-CN" altLang="en-US"/>
              <a:pPr>
                <a:defRPr/>
              </a:pPr>
              <a:t>‹#›</a:t>
            </a:fld>
            <a:endParaRPr lang="zh-CN" altLang="en-US"/>
          </a:p>
        </p:txBody>
      </p:sp>
      <p:sp>
        <p:nvSpPr>
          <p:cNvPr id="2" name="等腰三角形 1">
            <a:extLst>
              <a:ext uri="{FF2B5EF4-FFF2-40B4-BE49-F238E27FC236}">
                <a16:creationId xmlns:a16="http://schemas.microsoft.com/office/drawing/2014/main" id="{8F536813-0455-4B9F-B02F-FD7BA70FC2B1}"/>
              </a:ext>
            </a:extLst>
          </p:cNvPr>
          <p:cNvSpPr/>
          <p:nvPr/>
        </p:nvSpPr>
        <p:spPr>
          <a:xfrm rot="10800000">
            <a:off x="768350" y="0"/>
            <a:ext cx="172720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等腰三角形 10">
            <a:extLst>
              <a:ext uri="{FF2B5EF4-FFF2-40B4-BE49-F238E27FC236}">
                <a16:creationId xmlns:a16="http://schemas.microsoft.com/office/drawing/2014/main" id="{E93E1A4B-2725-4541-9E1B-A94A2D83FD1E}"/>
              </a:ext>
            </a:extLst>
          </p:cNvPr>
          <p:cNvSpPr/>
          <p:nvPr/>
        </p:nvSpPr>
        <p:spPr>
          <a:xfrm rot="10800000">
            <a:off x="166688" y="0"/>
            <a:ext cx="1200150"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2" name="等腰三角形 11">
            <a:extLst>
              <a:ext uri="{FF2B5EF4-FFF2-40B4-BE49-F238E27FC236}">
                <a16:creationId xmlns:a16="http://schemas.microsoft.com/office/drawing/2014/main" id="{4597AD55-3691-403F-B466-A53AE4970C1E}"/>
              </a:ext>
            </a:extLst>
          </p:cNvPr>
          <p:cNvSpPr/>
          <p:nvPr/>
        </p:nvSpPr>
        <p:spPr>
          <a:xfrm rot="16200000">
            <a:off x="11160918" y="5552282"/>
            <a:ext cx="133826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Tree>
    <p:extLst>
      <p:ext uri="{BB962C8B-B14F-4D97-AF65-F5344CB8AC3E}">
        <p14:creationId xmlns:p14="http://schemas.microsoft.com/office/powerpoint/2010/main" val="36598269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rtl="0" eaLnBrk="0" fontAlgn="base" hangingPunct="0">
        <a:spcBef>
          <a:spcPct val="0"/>
        </a:spcBef>
        <a:spcAft>
          <a:spcPct val="0"/>
        </a:spcAft>
        <a:defRPr sz="4800" b="1" kern="1200">
          <a:solidFill>
            <a:schemeClr val="tx1"/>
          </a:solidFill>
          <a:latin typeface="微软雅黑" pitchFamily="34" charset="-122"/>
          <a:ea typeface="微软雅黑" pitchFamily="34" charset="-122"/>
          <a:cs typeface="+mj-cs"/>
        </a:defRPr>
      </a:lvl1pPr>
      <a:lvl2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5pPr>
      <a:lvl6pPr marL="609585" algn="ctr" rtl="0" eaLnBrk="1" fontAlgn="base" hangingPunct="1">
        <a:spcBef>
          <a:spcPct val="0"/>
        </a:spcBef>
        <a:spcAft>
          <a:spcPct val="0"/>
        </a:spcAft>
        <a:defRPr sz="5867">
          <a:solidFill>
            <a:schemeClr val="tx1"/>
          </a:solidFill>
          <a:latin typeface="Calibri" pitchFamily="34" charset="0"/>
          <a:ea typeface="宋体" charset="-122"/>
        </a:defRPr>
      </a:lvl6pPr>
      <a:lvl7pPr marL="1219170" algn="ctr" rtl="0" eaLnBrk="1" fontAlgn="base" hangingPunct="1">
        <a:spcBef>
          <a:spcPct val="0"/>
        </a:spcBef>
        <a:spcAft>
          <a:spcPct val="0"/>
        </a:spcAft>
        <a:defRPr sz="5867">
          <a:solidFill>
            <a:schemeClr val="tx1"/>
          </a:solidFill>
          <a:latin typeface="Calibri" pitchFamily="34" charset="0"/>
          <a:ea typeface="宋体" charset="-122"/>
        </a:defRPr>
      </a:lvl7pPr>
      <a:lvl8pPr marL="1828754" algn="ctr" rtl="0" eaLnBrk="1" fontAlgn="base" hangingPunct="1">
        <a:spcBef>
          <a:spcPct val="0"/>
        </a:spcBef>
        <a:spcAft>
          <a:spcPct val="0"/>
        </a:spcAft>
        <a:defRPr sz="5867">
          <a:solidFill>
            <a:schemeClr val="tx1"/>
          </a:solidFill>
          <a:latin typeface="Calibri" pitchFamily="34" charset="0"/>
          <a:ea typeface="宋体" charset="-122"/>
        </a:defRPr>
      </a:lvl8pPr>
      <a:lvl9pPr marL="2438339" algn="ctr" rtl="0" eaLnBrk="1" fontAlgn="base" hangingPunct="1">
        <a:spcBef>
          <a:spcPct val="0"/>
        </a:spcBef>
        <a:spcAft>
          <a:spcPct val="0"/>
        </a:spcAft>
        <a:defRPr sz="5867">
          <a:solidFill>
            <a:schemeClr val="tx1"/>
          </a:solidFill>
          <a:latin typeface="Calibri" pitchFamily="34" charset="0"/>
          <a:ea typeface="宋体" charset="-122"/>
        </a:defRPr>
      </a:lvl9pPr>
    </p:titleStyle>
    <p:bodyStyle>
      <a:lvl1pPr marL="455613" indent="-455613"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itchFamily="34" charset="-122"/>
          <a:ea typeface="微软雅黑" pitchFamily="34" charset="-122"/>
          <a:cs typeface="+mn-cs"/>
        </a:defRPr>
      </a:lvl1pPr>
      <a:lvl2pPr marL="989013" indent="-379413"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itchFamily="34" charset="-122"/>
          <a:ea typeface="微软雅黑" pitchFamily="34" charset="-122"/>
          <a:cs typeface="+mn-cs"/>
        </a:defRPr>
      </a:lvl2pPr>
      <a:lvl3pPr marL="1522413" indent="-303213"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itchFamily="34" charset="-122"/>
          <a:ea typeface="微软雅黑" pitchFamily="34" charset="-122"/>
          <a:cs typeface="+mn-cs"/>
        </a:defRPr>
      </a:lvl3pPr>
      <a:lvl4pPr marL="2132013" indent="-303213"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itchFamily="34" charset="-122"/>
          <a:ea typeface="微软雅黑" pitchFamily="34" charset="-122"/>
          <a:cs typeface="+mn-cs"/>
        </a:defRPr>
      </a:lvl4pPr>
      <a:lvl5pPr marL="2741613" indent="-303213"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itchFamily="34" charset="-122"/>
          <a:ea typeface="微软雅黑" pitchFamily="34" charset="-122"/>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938DDB-9B85-432D-8A5F-E840C8D99D1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灯片编号占位符 5">
            <a:extLst>
              <a:ext uri="{FF2B5EF4-FFF2-40B4-BE49-F238E27FC236}">
                <a16:creationId xmlns:a16="http://schemas.microsoft.com/office/drawing/2014/main" id="{154998EB-A24C-4451-978D-1DC252446A5B}"/>
              </a:ext>
            </a:extLst>
          </p:cNvPr>
          <p:cNvSpPr>
            <a:spLocks noGrp="1"/>
          </p:cNvSpPr>
          <p:nvPr>
            <p:ph type="sldNum" sz="quarter" idx="4"/>
          </p:nvPr>
        </p:nvSpPr>
        <p:spPr>
          <a:xfrm>
            <a:off x="11409363" y="6270625"/>
            <a:ext cx="5080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solidFill>
                  <a:srgbClr val="C00000"/>
                </a:solidFill>
                <a:latin typeface="等线" panose="02010600030101010101" pitchFamily="2" charset="-122"/>
                <a:ea typeface="等线" panose="02010600030101010101" pitchFamily="2" charset="-122"/>
              </a:defRPr>
            </a:lvl1pPr>
          </a:lstStyle>
          <a:p>
            <a:pPr>
              <a:defRPr/>
            </a:pPr>
            <a:fld id="{AF4B01AF-FEBE-442A-981A-A8BC7CD477F3}" type="slidenum">
              <a:rPr lang="zh-CN" altLang="en-US"/>
              <a:pPr>
                <a:defRPr/>
              </a:pPr>
              <a:t>‹#›</a:t>
            </a:fld>
            <a:endParaRPr lang="zh-CN" altLang="en-US"/>
          </a:p>
        </p:txBody>
      </p:sp>
    </p:spTree>
    <p:extLst>
      <p:ext uri="{BB962C8B-B14F-4D97-AF65-F5344CB8AC3E}">
        <p14:creationId xmlns:p14="http://schemas.microsoft.com/office/powerpoint/2010/main" val="197377753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ransition advTm="0"/>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95742D1-66B4-495D-8A2F-EF56D7C592D6}"/>
              </a:ext>
            </a:extLst>
          </p:cNvPr>
          <p:cNvSpPr>
            <a:spLocks noGrp="1" noChangeArrowheads="1"/>
          </p:cNvSpPr>
          <p:nvPr>
            <p:ph type="title" idx="4294967295"/>
          </p:nvPr>
        </p:nvSpPr>
        <p:spPr bwMode="auto">
          <a:xfrm>
            <a:off x="2255838" y="325438"/>
            <a:ext cx="876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A58360A1-0592-4FFD-AB17-2D6E47A6F48C}"/>
              </a:ext>
            </a:extLst>
          </p:cNvPr>
          <p:cNvSpPr>
            <a:spLocks noGrp="1" noChangeArrowheads="1"/>
          </p:cNvSpPr>
          <p:nvPr>
            <p:ph type="body" idx="4294967295"/>
          </p:nvPr>
        </p:nvSpPr>
        <p:spPr bwMode="auto">
          <a:xfrm>
            <a:off x="623888" y="1350963"/>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18B3F10B-6A99-4C24-93D5-F30AD114F51E}"/>
              </a:ext>
            </a:extLst>
          </p:cNvPr>
          <p:cNvSpPr>
            <a:spLocks noGrp="1"/>
          </p:cNvSpPr>
          <p:nvPr>
            <p:ph type="dt" sz="half" idx="2"/>
          </p:nvPr>
        </p:nvSpPr>
        <p:spPr>
          <a:xfrm>
            <a:off x="609600" y="6243638"/>
            <a:ext cx="2844800" cy="476250"/>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8" name="页脚占位符 4">
            <a:extLst>
              <a:ext uri="{FF2B5EF4-FFF2-40B4-BE49-F238E27FC236}">
                <a16:creationId xmlns:a16="http://schemas.microsoft.com/office/drawing/2014/main" id="{2CEB5E69-23C6-44C5-92DF-E66D300FE647}"/>
              </a:ext>
            </a:extLst>
          </p:cNvPr>
          <p:cNvSpPr>
            <a:spLocks noGrp="1"/>
          </p:cNvSpPr>
          <p:nvPr>
            <p:ph type="ftr" sz="quarter" idx="3"/>
          </p:nvPr>
        </p:nvSpPr>
        <p:spPr>
          <a:xfrm>
            <a:off x="4165600" y="6243638"/>
            <a:ext cx="3860800" cy="476250"/>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9" name="灯片编号占位符 5">
            <a:extLst>
              <a:ext uri="{FF2B5EF4-FFF2-40B4-BE49-F238E27FC236}">
                <a16:creationId xmlns:a16="http://schemas.microsoft.com/office/drawing/2014/main" id="{E8AC6028-9E48-455A-B750-D17403671116}"/>
              </a:ext>
            </a:extLst>
          </p:cNvPr>
          <p:cNvSpPr>
            <a:spLocks noGrp="1"/>
          </p:cNvSpPr>
          <p:nvPr>
            <p:ph type="sldNum" sz="quarter" idx="4"/>
          </p:nvPr>
        </p:nvSpPr>
        <p:spPr>
          <a:xfrm>
            <a:off x="8737600" y="6243638"/>
            <a:ext cx="2844800" cy="4762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黑体" panose="02010609060101010101" pitchFamily="49" charset="-122"/>
              </a:defRPr>
            </a:lvl1pPr>
          </a:lstStyle>
          <a:p>
            <a:fld id="{ACD82E0E-186E-430D-BB31-F270CCB1EC1D}" type="slidenum">
              <a:rPr lang="zh-CN" altLang="en-US"/>
              <a:pPr/>
              <a:t>‹#›</a:t>
            </a:fld>
            <a:endParaRPr lang="en-US" altLang="zh-CN"/>
          </a:p>
        </p:txBody>
      </p:sp>
      <p:sp>
        <p:nvSpPr>
          <p:cNvPr id="2" name="等腰三角形 1">
            <a:extLst>
              <a:ext uri="{FF2B5EF4-FFF2-40B4-BE49-F238E27FC236}">
                <a16:creationId xmlns:a16="http://schemas.microsoft.com/office/drawing/2014/main" id="{8005BFFF-AEE8-4747-8FF5-E9648B0C7450}"/>
              </a:ext>
            </a:extLst>
          </p:cNvPr>
          <p:cNvSpPr/>
          <p:nvPr/>
        </p:nvSpPr>
        <p:spPr>
          <a:xfrm rot="10800000">
            <a:off x="768350" y="0"/>
            <a:ext cx="172720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等腰三角形 10">
            <a:extLst>
              <a:ext uri="{FF2B5EF4-FFF2-40B4-BE49-F238E27FC236}">
                <a16:creationId xmlns:a16="http://schemas.microsoft.com/office/drawing/2014/main" id="{B9A879CC-A954-4BF0-83B5-0094F1E9816F}"/>
              </a:ext>
            </a:extLst>
          </p:cNvPr>
          <p:cNvSpPr/>
          <p:nvPr/>
        </p:nvSpPr>
        <p:spPr>
          <a:xfrm rot="10800000">
            <a:off x="166688" y="0"/>
            <a:ext cx="1200150"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2" name="等腰三角形 11">
            <a:extLst>
              <a:ext uri="{FF2B5EF4-FFF2-40B4-BE49-F238E27FC236}">
                <a16:creationId xmlns:a16="http://schemas.microsoft.com/office/drawing/2014/main" id="{06701F17-76D3-439F-8934-D6C5EB6C8757}"/>
              </a:ext>
            </a:extLst>
          </p:cNvPr>
          <p:cNvSpPr/>
          <p:nvPr/>
        </p:nvSpPr>
        <p:spPr>
          <a:xfrm rot="16200000">
            <a:off x="11160918" y="5552282"/>
            <a:ext cx="133826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Tree>
    <p:extLst>
      <p:ext uri="{BB962C8B-B14F-4D97-AF65-F5344CB8AC3E}">
        <p14:creationId xmlns:p14="http://schemas.microsoft.com/office/powerpoint/2010/main" val="41312621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Lst>
  <p:txStyles>
    <p:titleStyle>
      <a:lvl1pPr algn="l" rtl="0" eaLnBrk="0" fontAlgn="base" hangingPunct="0">
        <a:spcBef>
          <a:spcPct val="0"/>
        </a:spcBef>
        <a:spcAft>
          <a:spcPct val="0"/>
        </a:spcAft>
        <a:defRPr sz="48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5pPr>
      <a:lvl6pPr marL="6096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5613" indent="-455613"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anose="020B0503020204020204" pitchFamily="34" charset="-122"/>
          <a:ea typeface="微软雅黑" panose="020B0503020204020204" pitchFamily="34" charset="-122"/>
          <a:cs typeface="+mn-cs"/>
        </a:defRPr>
      </a:lvl1pPr>
      <a:lvl2pPr marL="989013" indent="-379413" algn="l" rtl="0" eaLnBrk="0" fontAlgn="base" hangingPunct="0">
        <a:spcBef>
          <a:spcPct val="20000"/>
        </a:spcBef>
        <a:spcAft>
          <a:spcPct val="0"/>
        </a:spcAft>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2pPr>
      <a:lvl3pPr marL="1522413" indent="-303213"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anose="020B0503020204020204" pitchFamily="34" charset="-122"/>
          <a:ea typeface="微软雅黑" panose="020B0503020204020204" pitchFamily="34" charset="-122"/>
          <a:cs typeface="+mn-cs"/>
        </a:defRPr>
      </a:lvl3pPr>
      <a:lvl4pPr marL="2132013" indent="-303213"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4pPr>
      <a:lvl5pPr marL="2741613" indent="-303213"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2C224A4D-0E23-4661-ACDB-E3166EBC1804}"/>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9E7BF2E2-BD11-46A9-BBB7-65FDC405C2AD}"/>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D3433F-E004-4E50-91D9-DA1C309AB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250EBF0F-DEAD-4FDE-B731-4B116B10F9B2}" type="datetimeFigureOut">
              <a:rPr lang="zh-CN" altLang="en-US"/>
              <a:pPr>
                <a:defRPr/>
              </a:pPr>
              <a:t>2019/12/16</a:t>
            </a:fld>
            <a:endParaRPr lang="zh-CN" altLang="en-US"/>
          </a:p>
        </p:txBody>
      </p:sp>
      <p:sp>
        <p:nvSpPr>
          <p:cNvPr id="5" name="页脚占位符 4">
            <a:extLst>
              <a:ext uri="{FF2B5EF4-FFF2-40B4-BE49-F238E27FC236}">
                <a16:creationId xmlns:a16="http://schemas.microsoft.com/office/drawing/2014/main" id="{CC5D68E3-CB80-460F-9987-7AE3DECDD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06B64FD7-0827-496E-A6A3-AC11C4ECE4F5}"/>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BAA5CDA0-CF84-4C25-9DB1-E5BCA53F1B90}" type="slidenum">
              <a:rPr lang="zh-CN" altLang="en-US"/>
              <a:pPr>
                <a:defRPr/>
              </a:pPr>
              <a:t>‹#›</a:t>
            </a:fld>
            <a:endParaRPr lang="zh-CN" altLang="en-US"/>
          </a:p>
        </p:txBody>
      </p:sp>
    </p:spTree>
    <p:extLst>
      <p:ext uri="{BB962C8B-B14F-4D97-AF65-F5344CB8AC3E}">
        <p14:creationId xmlns:p14="http://schemas.microsoft.com/office/powerpoint/2010/main" val="106198289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4" r:id="rId13"/>
    <p:sldLayoutId id="2147483725" r:id="rId1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84383A6-D01B-4498-8763-2C0519EEBBF5}"/>
              </a:ext>
            </a:extLst>
          </p:cNvPr>
          <p:cNvSpPr>
            <a:spLocks noGrp="1"/>
          </p:cNvSpPr>
          <p:nvPr>
            <p:ph type="title"/>
          </p:nvPr>
        </p:nvSpPr>
        <p:spPr bwMode="auto">
          <a:xfrm>
            <a:off x="2256367" y="325968"/>
            <a:ext cx="8763000" cy="64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08DC9B07-9FB5-4488-9C08-CA49383D2B00}"/>
              </a:ext>
            </a:extLst>
          </p:cNvPr>
          <p:cNvSpPr>
            <a:spLocks noGrp="1"/>
          </p:cNvSpPr>
          <p:nvPr>
            <p:ph type="body" idx="1"/>
          </p:nvPr>
        </p:nvSpPr>
        <p:spPr bwMode="auto">
          <a:xfrm>
            <a:off x="624417" y="1350434"/>
            <a:ext cx="10972800" cy="452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02DA8C6-CC20-4850-ABF3-0C22F61B9EF5}"/>
              </a:ext>
            </a:extLst>
          </p:cNvPr>
          <p:cNvSpPr>
            <a:spLocks noGrp="1"/>
          </p:cNvSpPr>
          <p:nvPr>
            <p:ph type="dt" sz="half" idx="2"/>
          </p:nvPr>
        </p:nvSpPr>
        <p:spPr>
          <a:xfrm>
            <a:off x="609600" y="6244167"/>
            <a:ext cx="2844800" cy="476251"/>
          </a:xfrm>
          <a:prstGeom prst="rect">
            <a:avLst/>
          </a:prstGeom>
        </p:spPr>
        <p:txBody>
          <a:bodyPr vert="horz" lIns="91440" tIns="45720" rIns="91440" bIns="45720" rtlCol="0" anchor="ctr"/>
          <a:lstStyle>
            <a:lvl1pPr algn="l" eaLnBrk="1" fontAlgn="auto" hangingPunct="1">
              <a:spcBef>
                <a:spcPts val="0"/>
              </a:spcBef>
              <a:spcAft>
                <a:spcPts val="0"/>
              </a:spcAft>
              <a:defRPr sz="1600">
                <a:solidFill>
                  <a:schemeClr val="tx1">
                    <a:tint val="75000"/>
                  </a:schemeClr>
                </a:solidFill>
                <a:latin typeface="+mn-lt"/>
                <a:ea typeface="+mn-ea"/>
              </a:defRPr>
            </a:lvl1pPr>
          </a:lstStyle>
          <a:p>
            <a:pPr>
              <a:defRPr/>
            </a:pPr>
            <a:fld id="{3AB9000D-1C41-4E4C-9576-CF337ACBC4BB}"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428D93AC-35DF-4FEB-A555-BEC75D98BCFF}"/>
              </a:ext>
            </a:extLst>
          </p:cNvPr>
          <p:cNvSpPr>
            <a:spLocks noGrp="1"/>
          </p:cNvSpPr>
          <p:nvPr>
            <p:ph type="ftr" sz="quarter" idx="3"/>
          </p:nvPr>
        </p:nvSpPr>
        <p:spPr>
          <a:xfrm>
            <a:off x="4165600" y="6244167"/>
            <a:ext cx="3860800" cy="476251"/>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9" name="灯片编号占位符 5">
            <a:extLst>
              <a:ext uri="{FF2B5EF4-FFF2-40B4-BE49-F238E27FC236}">
                <a16:creationId xmlns:a16="http://schemas.microsoft.com/office/drawing/2014/main" id="{7CE58B6B-5403-4503-9463-B3579DD0465E}"/>
              </a:ext>
            </a:extLst>
          </p:cNvPr>
          <p:cNvSpPr>
            <a:spLocks noGrp="1"/>
          </p:cNvSpPr>
          <p:nvPr>
            <p:ph type="sldNum" sz="quarter" idx="4"/>
          </p:nvPr>
        </p:nvSpPr>
        <p:spPr>
          <a:xfrm>
            <a:off x="8737600" y="6244167"/>
            <a:ext cx="2844800" cy="476251"/>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黑体" panose="02010609060101010101" pitchFamily="49" charset="-122"/>
              </a:defRPr>
            </a:lvl1pPr>
          </a:lstStyle>
          <a:p>
            <a:pPr>
              <a:defRPr/>
            </a:pPr>
            <a:fld id="{E2EB64F3-489F-4302-952F-51A783E46F82}" type="slidenum">
              <a:rPr lang="zh-CN" altLang="en-US"/>
              <a:pPr>
                <a:defRPr/>
              </a:pPr>
              <a:t>‹#›</a:t>
            </a:fld>
            <a:endParaRPr lang="zh-CN" altLang="en-US"/>
          </a:p>
        </p:txBody>
      </p:sp>
      <p:sp>
        <p:nvSpPr>
          <p:cNvPr id="2" name="等腰三角形 1">
            <a:extLst>
              <a:ext uri="{FF2B5EF4-FFF2-40B4-BE49-F238E27FC236}">
                <a16:creationId xmlns:a16="http://schemas.microsoft.com/office/drawing/2014/main" id="{6A93FF24-6946-46B8-AEE4-22E8673F4C6B}"/>
              </a:ext>
            </a:extLst>
          </p:cNvPr>
          <p:cNvSpPr/>
          <p:nvPr userDrawn="1"/>
        </p:nvSpPr>
        <p:spPr>
          <a:xfrm rot="10800000">
            <a:off x="768351" y="1"/>
            <a:ext cx="1727200" cy="836084"/>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1" name="等腰三角形 10">
            <a:extLst>
              <a:ext uri="{FF2B5EF4-FFF2-40B4-BE49-F238E27FC236}">
                <a16:creationId xmlns:a16="http://schemas.microsoft.com/office/drawing/2014/main" id="{C1E8B302-EC3D-4D6F-A52D-CA5DE0C3DE0D}"/>
              </a:ext>
            </a:extLst>
          </p:cNvPr>
          <p:cNvSpPr/>
          <p:nvPr userDrawn="1"/>
        </p:nvSpPr>
        <p:spPr>
          <a:xfrm rot="10800000">
            <a:off x="167218" y="0"/>
            <a:ext cx="1200149" cy="65193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
        <p:nvSpPr>
          <p:cNvPr id="12" name="等腰三角形 11">
            <a:extLst>
              <a:ext uri="{FF2B5EF4-FFF2-40B4-BE49-F238E27FC236}">
                <a16:creationId xmlns:a16="http://schemas.microsoft.com/office/drawing/2014/main" id="{BA43C79C-80B9-4325-89A5-F230456B471A}"/>
              </a:ext>
            </a:extLst>
          </p:cNvPr>
          <p:cNvSpPr/>
          <p:nvPr userDrawn="1"/>
        </p:nvSpPr>
        <p:spPr>
          <a:xfrm rot="16200000">
            <a:off x="11161184" y="5552017"/>
            <a:ext cx="133773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p>
        </p:txBody>
      </p:sp>
    </p:spTree>
    <p:extLst>
      <p:ext uri="{BB962C8B-B14F-4D97-AF65-F5344CB8AC3E}">
        <p14:creationId xmlns:p14="http://schemas.microsoft.com/office/powerpoint/2010/main" val="103330423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Lst>
  <p:txStyles>
    <p:titleStyle>
      <a:lvl1pPr algn="l" rtl="0" eaLnBrk="0" fontAlgn="base" hangingPunct="0">
        <a:spcBef>
          <a:spcPct val="0"/>
        </a:spcBef>
        <a:spcAft>
          <a:spcPct val="0"/>
        </a:spcAft>
        <a:defRPr sz="4800" b="1" kern="1200">
          <a:solidFill>
            <a:schemeClr val="tx1"/>
          </a:solidFill>
          <a:latin typeface="微软雅黑" pitchFamily="34" charset="-122"/>
          <a:ea typeface="微软雅黑" pitchFamily="34" charset="-122"/>
          <a:cs typeface="+mj-cs"/>
        </a:defRPr>
      </a:lvl1pPr>
      <a:lvl2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Wingdings" panose="05000000000000000000" pitchFamily="2" charset="2"/>
        <a:buChar char="l"/>
        <a:defRPr sz="2667" kern="1200">
          <a:solidFill>
            <a:schemeClr val="tx1"/>
          </a:solidFill>
          <a:latin typeface="微软雅黑" pitchFamily="34" charset="-122"/>
          <a:ea typeface="微软雅黑" pitchFamily="34" charset="-122"/>
          <a:cs typeface="+mn-cs"/>
        </a:defRPr>
      </a:lvl1pPr>
      <a:lvl2pPr marL="990575" indent="-380990"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itchFamily="34" charset="-122"/>
          <a:ea typeface="微软雅黑" pitchFamily="34" charset="-122"/>
          <a:cs typeface="+mn-cs"/>
        </a:defRPr>
      </a:lvl2pPr>
      <a:lvl3pPr marL="1523962" indent="-304792" algn="l" rtl="0" eaLnBrk="0" fontAlgn="base" hangingPunct="0">
        <a:spcBef>
          <a:spcPct val="20000"/>
        </a:spcBef>
        <a:spcAft>
          <a:spcPct val="0"/>
        </a:spcAft>
        <a:buFont typeface="Wingdings" panose="05000000000000000000" pitchFamily="2" charset="2"/>
        <a:buChar char="u"/>
        <a:defRPr sz="2133" kern="1200">
          <a:solidFill>
            <a:schemeClr val="tx1"/>
          </a:solidFill>
          <a:latin typeface="微软雅黑" pitchFamily="34" charset="-122"/>
          <a:ea typeface="微软雅黑" pitchFamily="34"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1867" kern="1200">
          <a:solidFill>
            <a:schemeClr val="tx1"/>
          </a:solidFill>
          <a:latin typeface="微软雅黑" pitchFamily="34" charset="-122"/>
          <a:ea typeface="微软雅黑" pitchFamily="34" charset="-122"/>
          <a:cs typeface="+mn-cs"/>
        </a:defRPr>
      </a:lvl4pPr>
      <a:lvl5pPr marL="2743131" indent="-304792" algn="l" rtl="0" eaLnBrk="0" fontAlgn="base" hangingPunct="0">
        <a:spcBef>
          <a:spcPct val="20000"/>
        </a:spcBef>
        <a:spcAft>
          <a:spcPct val="0"/>
        </a:spcAft>
        <a:buFont typeface="Arial" panose="020B0604020202020204" pitchFamily="34" charset="0"/>
        <a:buChar char="»"/>
        <a:defRPr sz="1867" kern="1200">
          <a:solidFill>
            <a:schemeClr val="tx1"/>
          </a:solidFill>
          <a:latin typeface="微软雅黑" pitchFamily="34" charset="-122"/>
          <a:ea typeface="微软雅黑" pitchFamily="34" charset="-122"/>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7A2520E-3AF9-47B7-8651-4F74B0F40653}"/>
              </a:ext>
            </a:extLst>
          </p:cNvPr>
          <p:cNvSpPr>
            <a:spLocks noGrp="1" noChangeArrowheads="1"/>
          </p:cNvSpPr>
          <p:nvPr>
            <p:ph type="title" idx="4294967295"/>
          </p:nvPr>
        </p:nvSpPr>
        <p:spPr bwMode="auto">
          <a:xfrm>
            <a:off x="2255838" y="325438"/>
            <a:ext cx="876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DA32284A-ECD6-4FA6-A9A0-E721DE8F40B2}"/>
              </a:ext>
            </a:extLst>
          </p:cNvPr>
          <p:cNvSpPr>
            <a:spLocks noGrp="1" noChangeArrowheads="1"/>
          </p:cNvSpPr>
          <p:nvPr>
            <p:ph type="body" idx="4294967295"/>
          </p:nvPr>
        </p:nvSpPr>
        <p:spPr bwMode="auto">
          <a:xfrm>
            <a:off x="623888" y="1350963"/>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41926CF3-4F55-40A1-853D-50E4EA783BD8}"/>
              </a:ext>
            </a:extLst>
          </p:cNvPr>
          <p:cNvSpPr>
            <a:spLocks noGrp="1"/>
          </p:cNvSpPr>
          <p:nvPr>
            <p:ph type="dt" sz="half" idx="2"/>
          </p:nvPr>
        </p:nvSpPr>
        <p:spPr>
          <a:xfrm>
            <a:off x="609600" y="6243638"/>
            <a:ext cx="2844800" cy="476250"/>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8" name="页脚占位符 4">
            <a:extLst>
              <a:ext uri="{FF2B5EF4-FFF2-40B4-BE49-F238E27FC236}">
                <a16:creationId xmlns:a16="http://schemas.microsoft.com/office/drawing/2014/main" id="{E4F25521-3B5D-45E5-9359-F9113E611A90}"/>
              </a:ext>
            </a:extLst>
          </p:cNvPr>
          <p:cNvSpPr>
            <a:spLocks noGrp="1"/>
          </p:cNvSpPr>
          <p:nvPr>
            <p:ph type="ftr" sz="quarter" idx="3"/>
          </p:nvPr>
        </p:nvSpPr>
        <p:spPr>
          <a:xfrm>
            <a:off x="4165600" y="6243638"/>
            <a:ext cx="3860800" cy="476250"/>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9" name="灯片编号占位符 5">
            <a:extLst>
              <a:ext uri="{FF2B5EF4-FFF2-40B4-BE49-F238E27FC236}">
                <a16:creationId xmlns:a16="http://schemas.microsoft.com/office/drawing/2014/main" id="{12B4FE91-2FC9-42B4-BB28-AEFA837D1A1B}"/>
              </a:ext>
            </a:extLst>
          </p:cNvPr>
          <p:cNvSpPr>
            <a:spLocks noGrp="1"/>
          </p:cNvSpPr>
          <p:nvPr>
            <p:ph type="sldNum" sz="quarter" idx="4"/>
          </p:nvPr>
        </p:nvSpPr>
        <p:spPr>
          <a:xfrm>
            <a:off x="8737600" y="6243638"/>
            <a:ext cx="2844800" cy="4762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黑体" panose="02010609060101010101" pitchFamily="49" charset="-122"/>
              </a:defRPr>
            </a:lvl1pPr>
          </a:lstStyle>
          <a:p>
            <a:fld id="{8C62D605-5124-4EA7-BE32-C6D64677B564}" type="slidenum">
              <a:rPr lang="zh-CN" altLang="en-US"/>
              <a:pPr/>
              <a:t>‹#›</a:t>
            </a:fld>
            <a:endParaRPr lang="en-US" altLang="zh-CN"/>
          </a:p>
        </p:txBody>
      </p:sp>
      <p:sp>
        <p:nvSpPr>
          <p:cNvPr id="2" name="等腰三角形 1">
            <a:extLst>
              <a:ext uri="{FF2B5EF4-FFF2-40B4-BE49-F238E27FC236}">
                <a16:creationId xmlns:a16="http://schemas.microsoft.com/office/drawing/2014/main" id="{2F2E730B-3871-4AE3-9FD6-0E2E938BB9C1}"/>
              </a:ext>
            </a:extLst>
          </p:cNvPr>
          <p:cNvSpPr/>
          <p:nvPr/>
        </p:nvSpPr>
        <p:spPr>
          <a:xfrm rot="10800000">
            <a:off x="768350" y="0"/>
            <a:ext cx="172720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等腰三角形 10">
            <a:extLst>
              <a:ext uri="{FF2B5EF4-FFF2-40B4-BE49-F238E27FC236}">
                <a16:creationId xmlns:a16="http://schemas.microsoft.com/office/drawing/2014/main" id="{2F3FCE0A-FF2C-4976-9B94-521F28EB53E8}"/>
              </a:ext>
            </a:extLst>
          </p:cNvPr>
          <p:cNvSpPr/>
          <p:nvPr/>
        </p:nvSpPr>
        <p:spPr>
          <a:xfrm rot="10800000">
            <a:off x="166688" y="0"/>
            <a:ext cx="1200150"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2" name="等腰三角形 11">
            <a:extLst>
              <a:ext uri="{FF2B5EF4-FFF2-40B4-BE49-F238E27FC236}">
                <a16:creationId xmlns:a16="http://schemas.microsoft.com/office/drawing/2014/main" id="{2D134A35-1329-4C0C-9DB7-2A82A2F5BF9D}"/>
              </a:ext>
            </a:extLst>
          </p:cNvPr>
          <p:cNvSpPr/>
          <p:nvPr/>
        </p:nvSpPr>
        <p:spPr>
          <a:xfrm rot="16200000">
            <a:off x="11160918" y="5552282"/>
            <a:ext cx="133826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Tree>
    <p:extLst>
      <p:ext uri="{BB962C8B-B14F-4D97-AF65-F5344CB8AC3E}">
        <p14:creationId xmlns:p14="http://schemas.microsoft.com/office/powerpoint/2010/main" val="119191182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Lst>
  <p:txStyles>
    <p:titleStyle>
      <a:lvl1pPr algn="l" rtl="0" eaLnBrk="0" fontAlgn="base" hangingPunct="0">
        <a:spcBef>
          <a:spcPct val="0"/>
        </a:spcBef>
        <a:spcAft>
          <a:spcPct val="0"/>
        </a:spcAft>
        <a:defRPr sz="48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5pPr>
      <a:lvl6pPr marL="6096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5613" indent="-455613"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anose="020B0503020204020204" pitchFamily="34" charset="-122"/>
          <a:ea typeface="微软雅黑" panose="020B0503020204020204" pitchFamily="34" charset="-122"/>
          <a:cs typeface="+mn-cs"/>
        </a:defRPr>
      </a:lvl1pPr>
      <a:lvl2pPr marL="989013" indent="-379413" algn="l" rtl="0" eaLnBrk="0" fontAlgn="base" hangingPunct="0">
        <a:spcBef>
          <a:spcPct val="20000"/>
        </a:spcBef>
        <a:spcAft>
          <a:spcPct val="0"/>
        </a:spcAft>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2pPr>
      <a:lvl3pPr marL="1522413" indent="-303213"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anose="020B0503020204020204" pitchFamily="34" charset="-122"/>
          <a:ea typeface="微软雅黑" panose="020B0503020204020204" pitchFamily="34" charset="-122"/>
          <a:cs typeface="+mn-cs"/>
        </a:defRPr>
      </a:lvl3pPr>
      <a:lvl4pPr marL="2132013" indent="-303213"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4pPr>
      <a:lvl5pPr marL="2741613" indent="-303213"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0B675769-532D-44AD-8E91-291932F88C99}"/>
              </a:ext>
            </a:extLst>
          </p:cNvPr>
          <p:cNvSpPr>
            <a:spLocks noGrp="1"/>
          </p:cNvSpPr>
          <p:nvPr>
            <p:ph type="title"/>
          </p:nvPr>
        </p:nvSpPr>
        <p:spPr bwMode="auto">
          <a:xfrm>
            <a:off x="2255838" y="325438"/>
            <a:ext cx="876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26F43FE8-E34E-44B1-8FE0-4365DEF2A09A}"/>
              </a:ext>
            </a:extLst>
          </p:cNvPr>
          <p:cNvSpPr>
            <a:spLocks noGrp="1"/>
          </p:cNvSpPr>
          <p:nvPr>
            <p:ph type="body" idx="1"/>
          </p:nvPr>
        </p:nvSpPr>
        <p:spPr bwMode="auto">
          <a:xfrm>
            <a:off x="623888" y="1350963"/>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A6377BBE-8242-4333-92E4-18B35759FBF8}"/>
              </a:ext>
            </a:extLst>
          </p:cNvPr>
          <p:cNvSpPr>
            <a:spLocks noGrp="1"/>
          </p:cNvSpPr>
          <p:nvPr>
            <p:ph type="dt" sz="half" idx="2"/>
          </p:nvPr>
        </p:nvSpPr>
        <p:spPr>
          <a:xfrm>
            <a:off x="609600" y="6243638"/>
            <a:ext cx="2844800" cy="476250"/>
          </a:xfrm>
          <a:prstGeom prst="rect">
            <a:avLst/>
          </a:prstGeom>
        </p:spPr>
        <p:txBody>
          <a:bodyPr vert="horz" lIns="91440" tIns="45720" rIns="91440" bIns="45720" rtlCol="0" anchor="ctr"/>
          <a:lstStyle>
            <a:lvl1pPr algn="l" eaLnBrk="1" fontAlgn="auto" hangingPunct="1">
              <a:spcBef>
                <a:spcPts val="0"/>
              </a:spcBef>
              <a:spcAft>
                <a:spcPts val="0"/>
              </a:spcAft>
              <a:defRPr sz="1600">
                <a:solidFill>
                  <a:schemeClr val="tx1">
                    <a:tint val="75000"/>
                  </a:schemeClr>
                </a:solidFill>
                <a:latin typeface="+mn-lt"/>
                <a:ea typeface="+mn-ea"/>
              </a:defRPr>
            </a:lvl1pPr>
          </a:lstStyle>
          <a:p>
            <a:pPr>
              <a:defRPr/>
            </a:pPr>
            <a:fld id="{9DDFAA41-4580-48BC-9520-CB5A35A8F533}" type="datetimeFigureOut">
              <a:rPr lang="zh-CN" altLang="en-US"/>
              <a:pPr>
                <a:defRPr/>
              </a:pPr>
              <a:t>2019/12/16</a:t>
            </a:fld>
            <a:endParaRPr lang="zh-CN" altLang="en-US"/>
          </a:p>
        </p:txBody>
      </p:sp>
      <p:sp>
        <p:nvSpPr>
          <p:cNvPr id="8" name="页脚占位符 4">
            <a:extLst>
              <a:ext uri="{FF2B5EF4-FFF2-40B4-BE49-F238E27FC236}">
                <a16:creationId xmlns:a16="http://schemas.microsoft.com/office/drawing/2014/main" id="{9EC056FE-2BF3-4720-BC19-4326A2793CC3}"/>
              </a:ext>
            </a:extLst>
          </p:cNvPr>
          <p:cNvSpPr>
            <a:spLocks noGrp="1"/>
          </p:cNvSpPr>
          <p:nvPr>
            <p:ph type="ftr" sz="quarter" idx="3"/>
          </p:nvPr>
        </p:nvSpPr>
        <p:spPr>
          <a:xfrm>
            <a:off x="4165600" y="6243638"/>
            <a:ext cx="3860800" cy="476250"/>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9" name="灯片编号占位符 5">
            <a:extLst>
              <a:ext uri="{FF2B5EF4-FFF2-40B4-BE49-F238E27FC236}">
                <a16:creationId xmlns:a16="http://schemas.microsoft.com/office/drawing/2014/main" id="{E7D805C9-58E4-4CE7-A276-8EEBD5E8323C}"/>
              </a:ext>
            </a:extLst>
          </p:cNvPr>
          <p:cNvSpPr>
            <a:spLocks noGrp="1"/>
          </p:cNvSpPr>
          <p:nvPr>
            <p:ph type="sldNum" sz="quarter" idx="4"/>
          </p:nvPr>
        </p:nvSpPr>
        <p:spPr>
          <a:xfrm>
            <a:off x="8737600" y="6243638"/>
            <a:ext cx="2844800" cy="4762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黑体" panose="02010609060101010101" pitchFamily="49" charset="-122"/>
              </a:defRPr>
            </a:lvl1pPr>
          </a:lstStyle>
          <a:p>
            <a:pPr>
              <a:defRPr/>
            </a:pPr>
            <a:fld id="{4EFFAC78-5AF1-47D6-868C-E83239E22651}" type="slidenum">
              <a:rPr lang="zh-CN" altLang="en-US"/>
              <a:pPr>
                <a:defRPr/>
              </a:pPr>
              <a:t>‹#›</a:t>
            </a:fld>
            <a:endParaRPr lang="zh-CN" altLang="en-US"/>
          </a:p>
        </p:txBody>
      </p:sp>
      <p:sp>
        <p:nvSpPr>
          <p:cNvPr id="2" name="等腰三角形 1">
            <a:extLst>
              <a:ext uri="{FF2B5EF4-FFF2-40B4-BE49-F238E27FC236}">
                <a16:creationId xmlns:a16="http://schemas.microsoft.com/office/drawing/2014/main" id="{3CE2D447-E134-4366-97A6-E958BEE3F29D}"/>
              </a:ext>
            </a:extLst>
          </p:cNvPr>
          <p:cNvSpPr/>
          <p:nvPr/>
        </p:nvSpPr>
        <p:spPr>
          <a:xfrm rot="10800000">
            <a:off x="768350" y="0"/>
            <a:ext cx="172720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等腰三角形 10">
            <a:extLst>
              <a:ext uri="{FF2B5EF4-FFF2-40B4-BE49-F238E27FC236}">
                <a16:creationId xmlns:a16="http://schemas.microsoft.com/office/drawing/2014/main" id="{6A8DA2D8-4EAB-4C38-B6F4-80C2FE6D3212}"/>
              </a:ext>
            </a:extLst>
          </p:cNvPr>
          <p:cNvSpPr/>
          <p:nvPr/>
        </p:nvSpPr>
        <p:spPr>
          <a:xfrm rot="10800000">
            <a:off x="166688" y="0"/>
            <a:ext cx="1200150"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2" name="等腰三角形 11">
            <a:extLst>
              <a:ext uri="{FF2B5EF4-FFF2-40B4-BE49-F238E27FC236}">
                <a16:creationId xmlns:a16="http://schemas.microsoft.com/office/drawing/2014/main" id="{CBC8ADC3-DFA3-4124-8287-4EDB819211F0}"/>
              </a:ext>
            </a:extLst>
          </p:cNvPr>
          <p:cNvSpPr/>
          <p:nvPr/>
        </p:nvSpPr>
        <p:spPr>
          <a:xfrm rot="16200000">
            <a:off x="11160918" y="5552282"/>
            <a:ext cx="133826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Tree>
    <p:extLst>
      <p:ext uri="{BB962C8B-B14F-4D97-AF65-F5344CB8AC3E}">
        <p14:creationId xmlns:p14="http://schemas.microsoft.com/office/powerpoint/2010/main" val="38749055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sz="4800" b="1" kern="1200">
          <a:solidFill>
            <a:schemeClr val="tx1"/>
          </a:solidFill>
          <a:latin typeface="微软雅黑" pitchFamily="34" charset="-122"/>
          <a:ea typeface="微软雅黑" pitchFamily="34" charset="-122"/>
          <a:cs typeface="+mj-cs"/>
        </a:defRPr>
      </a:lvl1pPr>
      <a:lvl2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4800" b="1">
          <a:solidFill>
            <a:schemeClr val="tx1"/>
          </a:solidFill>
          <a:latin typeface="微软雅黑" pitchFamily="34" charset="-122"/>
          <a:ea typeface="微软雅黑" pitchFamily="34" charset="-122"/>
        </a:defRPr>
      </a:lvl5pPr>
      <a:lvl6pPr marL="609585" algn="ctr" rtl="0" eaLnBrk="1" fontAlgn="base" hangingPunct="1">
        <a:spcBef>
          <a:spcPct val="0"/>
        </a:spcBef>
        <a:spcAft>
          <a:spcPct val="0"/>
        </a:spcAft>
        <a:defRPr sz="5867">
          <a:solidFill>
            <a:schemeClr val="tx1"/>
          </a:solidFill>
          <a:latin typeface="Calibri" pitchFamily="34" charset="0"/>
          <a:ea typeface="宋体" charset="-122"/>
        </a:defRPr>
      </a:lvl6pPr>
      <a:lvl7pPr marL="1219170" algn="ctr" rtl="0" eaLnBrk="1" fontAlgn="base" hangingPunct="1">
        <a:spcBef>
          <a:spcPct val="0"/>
        </a:spcBef>
        <a:spcAft>
          <a:spcPct val="0"/>
        </a:spcAft>
        <a:defRPr sz="5867">
          <a:solidFill>
            <a:schemeClr val="tx1"/>
          </a:solidFill>
          <a:latin typeface="Calibri" pitchFamily="34" charset="0"/>
          <a:ea typeface="宋体" charset="-122"/>
        </a:defRPr>
      </a:lvl7pPr>
      <a:lvl8pPr marL="1828754" algn="ctr" rtl="0" eaLnBrk="1" fontAlgn="base" hangingPunct="1">
        <a:spcBef>
          <a:spcPct val="0"/>
        </a:spcBef>
        <a:spcAft>
          <a:spcPct val="0"/>
        </a:spcAft>
        <a:defRPr sz="5867">
          <a:solidFill>
            <a:schemeClr val="tx1"/>
          </a:solidFill>
          <a:latin typeface="Calibri" pitchFamily="34" charset="0"/>
          <a:ea typeface="宋体" charset="-122"/>
        </a:defRPr>
      </a:lvl8pPr>
      <a:lvl9pPr marL="2438339" algn="ctr" rtl="0" eaLnBrk="1" fontAlgn="base" hangingPunct="1">
        <a:spcBef>
          <a:spcPct val="0"/>
        </a:spcBef>
        <a:spcAft>
          <a:spcPct val="0"/>
        </a:spcAft>
        <a:defRPr sz="5867">
          <a:solidFill>
            <a:schemeClr val="tx1"/>
          </a:solidFill>
          <a:latin typeface="Calibri" pitchFamily="34" charset="0"/>
          <a:ea typeface="宋体" charset="-122"/>
        </a:defRPr>
      </a:lvl9pPr>
    </p:titleStyle>
    <p:bodyStyle>
      <a:lvl1pPr marL="455613" indent="-455613"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itchFamily="34" charset="-122"/>
          <a:ea typeface="微软雅黑" pitchFamily="34" charset="-122"/>
          <a:cs typeface="+mn-cs"/>
        </a:defRPr>
      </a:lvl1pPr>
      <a:lvl2pPr marL="989013" indent="-379413"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itchFamily="34" charset="-122"/>
          <a:ea typeface="微软雅黑" pitchFamily="34" charset="-122"/>
          <a:cs typeface="+mn-cs"/>
        </a:defRPr>
      </a:lvl2pPr>
      <a:lvl3pPr marL="1522413" indent="-303213"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itchFamily="34" charset="-122"/>
          <a:ea typeface="微软雅黑" pitchFamily="34" charset="-122"/>
          <a:cs typeface="+mn-cs"/>
        </a:defRPr>
      </a:lvl3pPr>
      <a:lvl4pPr marL="2132013" indent="-303213"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itchFamily="34" charset="-122"/>
          <a:ea typeface="微软雅黑" pitchFamily="34" charset="-122"/>
          <a:cs typeface="+mn-cs"/>
        </a:defRPr>
      </a:lvl4pPr>
      <a:lvl5pPr marL="2741613" indent="-303213"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itchFamily="34" charset="-122"/>
          <a:ea typeface="微软雅黑" pitchFamily="34" charset="-122"/>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3.xml"/><Relationship Id="rId1" Type="http://schemas.openxmlformats.org/officeDocument/2006/relationships/tags" Target="../tags/tag4.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3.xml"/><Relationship Id="rId1" Type="http://schemas.openxmlformats.org/officeDocument/2006/relationships/tags" Target="../tags/tag5.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59.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3.xml"/><Relationship Id="rId1" Type="http://schemas.openxmlformats.org/officeDocument/2006/relationships/tags" Target="../tags/tag6.xml"/><Relationship Id="rId5" Type="http://schemas.openxmlformats.org/officeDocument/2006/relationships/image" Target="../media/image43.jpe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73.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73.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46.png"/><Relationship Id="rId5" Type="http://schemas.openxmlformats.org/officeDocument/2006/relationships/oleObject" Target="../embeddings/oleObject1.bin"/><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3.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3.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3.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5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12.xml"/><Relationship Id="rId5" Type="http://schemas.openxmlformats.org/officeDocument/2006/relationships/slideLayout" Target="../slideLayouts/slideLayout83.xml"/><Relationship Id="rId4" Type="http://schemas.openxmlformats.org/officeDocument/2006/relationships/tags" Target="../tags/tag1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xml"/><Relationship Id="rId1" Type="http://schemas.openxmlformats.org/officeDocument/2006/relationships/slideLayout" Target="../slideLayouts/slideLayout59.xml"/><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3.xml"/><Relationship Id="rId1" Type="http://schemas.openxmlformats.org/officeDocument/2006/relationships/tags" Target="../tags/tag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8455F-D362-4E9F-827E-7EDE83A6C113}"/>
              </a:ext>
            </a:extLst>
          </p:cNvPr>
          <p:cNvSpPr>
            <a:spLocks noGrp="1"/>
          </p:cNvSpPr>
          <p:nvPr>
            <p:ph type="ctrTitle"/>
          </p:nvPr>
        </p:nvSpPr>
        <p:spPr>
          <a:xfrm>
            <a:off x="1524000" y="1122363"/>
            <a:ext cx="9144000" cy="914984"/>
          </a:xfrm>
        </p:spPr>
        <p:txBody>
          <a:bodyPr/>
          <a:lstStyle/>
          <a:p>
            <a:r>
              <a:rPr lang="zh-CN" altLang="en-US" dirty="0"/>
              <a:t>一</a:t>
            </a:r>
          </a:p>
        </p:txBody>
      </p:sp>
    </p:spTree>
    <p:extLst>
      <p:ext uri="{BB962C8B-B14F-4D97-AF65-F5344CB8AC3E}">
        <p14:creationId xmlns:p14="http://schemas.microsoft.com/office/powerpoint/2010/main" val="72813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92105F1-7F2D-49CF-8915-384409646E12}"/>
              </a:ext>
            </a:extLst>
          </p:cNvPr>
          <p:cNvSpPr txBox="1"/>
          <p:nvPr>
            <p:custDataLst>
              <p:tags r:id="rId2"/>
            </p:custDataLst>
          </p:nvPr>
        </p:nvSpPr>
        <p:spPr>
          <a:xfrm>
            <a:off x="3902075" y="388938"/>
            <a:ext cx="8147050" cy="369887"/>
          </a:xfrm>
          <a:prstGeom prst="rect">
            <a:avLst/>
          </a:prstGeom>
          <a:noFill/>
        </p:spPr>
        <p:txBody>
          <a:bodyPr anchor="ctr">
            <a:normAutofit fontScale="97500"/>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n-cs"/>
                <a:sym typeface="Arial" panose="020B0604020202020204" pitchFamily="34" charset="0"/>
              </a:rPr>
              <a:t>第三节   做社会主义核心价值观的积极践行者</a:t>
            </a:r>
            <a:endParaRPr kumimoji="0" lang="zh-CN" altLang="zh-CN" sz="1800" b="1" i="0" u="none" strike="noStrike" kern="1200" cap="none" spc="0" normalizeH="0" baseline="0" noProof="1">
              <a:ln>
                <a:noFill/>
              </a:ln>
              <a:solidFill>
                <a:srgbClr val="FFFFFF"/>
              </a:solidFill>
              <a:effectLst/>
              <a:uLnTx/>
              <a:uFillTx/>
              <a:latin typeface="黑体" panose="02010609060101010101" pitchFamily="49" charset="-122"/>
              <a:ea typeface="黑体" panose="02010609060101010101" pitchFamily="49" charset="-122"/>
              <a:cs typeface="+mn-cs"/>
              <a:sym typeface="+mn-ea"/>
            </a:endParaRPr>
          </a:p>
        </p:txBody>
      </p:sp>
      <p:sp>
        <p:nvSpPr>
          <p:cNvPr id="70659" name="标题 1">
            <a:extLst>
              <a:ext uri="{FF2B5EF4-FFF2-40B4-BE49-F238E27FC236}">
                <a16:creationId xmlns:a16="http://schemas.microsoft.com/office/drawing/2014/main" id="{59B1378F-5A1B-4059-B160-950FE6ED4921}"/>
              </a:ext>
            </a:extLst>
          </p:cNvPr>
          <p:cNvSpPr>
            <a:spLocks noGrp="1" noChangeArrowheads="1"/>
          </p:cNvSpPr>
          <p:nvPr/>
        </p:nvSpPr>
        <p:spPr bwMode="auto">
          <a:xfrm>
            <a:off x="712788" y="1244600"/>
            <a:ext cx="6378575" cy="2603500"/>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ts val="600"/>
              </a:spcAft>
              <a:buClrTx/>
              <a:buSzTx/>
              <a:buFont typeface="Arial" panose="020B0604020202020204" pitchFamily="34" charset="0"/>
              <a:buNone/>
              <a:tabLst/>
              <a:defRPr/>
            </a:pP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核心价值观，其实就是一种德，既是个人的德，也是一种大德，就是国家的德、社会的德。国无德不兴，人无德不立。</a:t>
            </a: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0" marR="0" lvl="0" indent="0" algn="r" defTabSz="914400" rtl="0" eaLnBrk="1" fontAlgn="base" latinLnBrk="0" hangingPunct="1">
              <a:lnSpc>
                <a:spcPct val="150000"/>
              </a:lnSpc>
              <a:spcBef>
                <a:spcPct val="0"/>
              </a:spcBef>
              <a:spcAft>
                <a:spcPts val="600"/>
              </a:spcAft>
              <a:buClrTx/>
              <a:buSzTx/>
              <a:buFont typeface="Arial" panose="020B0604020202020204" pitchFamily="34" charset="0"/>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习近平</a:t>
            </a:r>
          </a:p>
        </p:txBody>
      </p:sp>
      <p:sp>
        <p:nvSpPr>
          <p:cNvPr id="70660" name="内容占位符 2">
            <a:extLst>
              <a:ext uri="{FF2B5EF4-FFF2-40B4-BE49-F238E27FC236}">
                <a16:creationId xmlns:a16="http://schemas.microsoft.com/office/drawing/2014/main" id="{75F5873B-BBBB-4989-ADF3-28B8B5432F4F}"/>
              </a:ext>
            </a:extLst>
          </p:cNvPr>
          <p:cNvSpPr>
            <a:spLocks noGrp="1" noChangeArrowheads="1"/>
          </p:cNvSpPr>
          <p:nvPr/>
        </p:nvSpPr>
        <p:spPr bwMode="auto">
          <a:xfrm>
            <a:off x="2355850" y="4194175"/>
            <a:ext cx="112395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marR="0" lvl="0" indent="-457200" algn="l" defTabSz="914400" rtl="0" eaLnBrk="1" fontAlgn="base" latinLnBrk="0" hangingPunct="1">
              <a:lnSpc>
                <a:spcPct val="135000"/>
              </a:lnSpc>
              <a:spcBef>
                <a:spcPts val="100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“德者，本也”。做人做事第一位的是崇德修身。</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457200" marR="0" lvl="0" indent="-457200" algn="l" defTabSz="914400" rtl="0" eaLnBrk="1" fontAlgn="base" latinLnBrk="0" hangingPunct="1">
              <a:lnSpc>
                <a:spcPct val="135000"/>
              </a:lnSpc>
              <a:spcBef>
                <a:spcPts val="100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要立意高远，立志报效祖国、服务人民，这是大德。</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457200" marR="0" lvl="0" indent="-457200" algn="l" defTabSz="914400" rtl="0" eaLnBrk="1" fontAlgn="base" latinLnBrk="0" hangingPunct="1">
              <a:lnSpc>
                <a:spcPct val="135000"/>
              </a:lnSpc>
              <a:spcBef>
                <a:spcPts val="100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要立足平实，从做好小事、管好小节开始起步。</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p:txBody>
      </p:sp>
      <p:pic>
        <p:nvPicPr>
          <p:cNvPr id="70661" name="图片 5">
            <a:extLst>
              <a:ext uri="{FF2B5EF4-FFF2-40B4-BE49-F238E27FC236}">
                <a16:creationId xmlns:a16="http://schemas.microsoft.com/office/drawing/2014/main" id="{A4A64316-0C43-447A-881B-97291A797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24" t="659" r="2226" b="-659"/>
          <a:stretch>
            <a:fillRect/>
          </a:stretch>
        </p:blipFill>
        <p:spPr bwMode="auto">
          <a:xfrm>
            <a:off x="7464425" y="1230313"/>
            <a:ext cx="3863975"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标题 1">
            <a:extLst>
              <a:ext uri="{FF2B5EF4-FFF2-40B4-BE49-F238E27FC236}">
                <a16:creationId xmlns:a16="http://schemas.microsoft.com/office/drawing/2014/main" id="{C860BD89-5A0B-4A35-8C1A-14EA07DAEB9C}"/>
              </a:ext>
            </a:extLst>
          </p:cNvPr>
          <p:cNvSpPr txBox="1">
            <a:spLocks noChangeArrowheads="1"/>
          </p:cNvSpPr>
          <p:nvPr/>
        </p:nvSpPr>
        <p:spPr bwMode="auto">
          <a:xfrm>
            <a:off x="2017713" y="247650"/>
            <a:ext cx="9652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第三节 做社会主义核心价值观的积极践行者</a:t>
            </a:r>
          </a:p>
        </p:txBody>
      </p:sp>
      <p:sp>
        <p:nvSpPr>
          <p:cNvPr id="70663" name="矩形 2">
            <a:extLst>
              <a:ext uri="{FF2B5EF4-FFF2-40B4-BE49-F238E27FC236}">
                <a16:creationId xmlns:a16="http://schemas.microsoft.com/office/drawing/2014/main" id="{D862E258-E749-4A77-BAAB-502B32EB9B75}"/>
              </a:ext>
            </a:extLst>
          </p:cNvPr>
          <p:cNvSpPr>
            <a:spLocks noChangeArrowheads="1"/>
          </p:cNvSpPr>
          <p:nvPr/>
        </p:nvSpPr>
        <p:spPr bwMode="auto">
          <a:xfrm>
            <a:off x="584200" y="4276725"/>
            <a:ext cx="19431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2.  </a:t>
            </a:r>
            <a:r>
              <a:rPr kumimoji="0" lang="zh-CN" altLang="en-US" sz="32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修德</a:t>
            </a:r>
            <a:endParaRPr kumimoji="0" lang="zh-CN"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5">
            <a:extLst>
              <a:ext uri="{FF2B5EF4-FFF2-40B4-BE49-F238E27FC236}">
                <a16:creationId xmlns:a16="http://schemas.microsoft.com/office/drawing/2014/main" id="{BCD30206-85C9-49A8-BC5E-10E5AB4F9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51" t="249" r="-551" b="3728"/>
          <a:stretch>
            <a:fillRect/>
          </a:stretch>
        </p:blipFill>
        <p:spPr bwMode="auto">
          <a:xfrm>
            <a:off x="7600950" y="1374775"/>
            <a:ext cx="375285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标题 1">
            <a:extLst>
              <a:ext uri="{FF2B5EF4-FFF2-40B4-BE49-F238E27FC236}">
                <a16:creationId xmlns:a16="http://schemas.microsoft.com/office/drawing/2014/main" id="{07B9B1A8-F806-4BDE-854C-6FF170EBD405}"/>
              </a:ext>
            </a:extLst>
          </p:cNvPr>
          <p:cNvSpPr txBox="1">
            <a:spLocks noChangeArrowheads="1"/>
          </p:cNvSpPr>
          <p:nvPr/>
        </p:nvSpPr>
        <p:spPr bwMode="auto">
          <a:xfrm>
            <a:off x="2017713" y="369888"/>
            <a:ext cx="9652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第三节 做社会主义核心价值观的积极践行者</a:t>
            </a:r>
          </a:p>
        </p:txBody>
      </p:sp>
      <p:sp>
        <p:nvSpPr>
          <p:cNvPr id="71684" name="内容占位符 2">
            <a:extLst>
              <a:ext uri="{FF2B5EF4-FFF2-40B4-BE49-F238E27FC236}">
                <a16:creationId xmlns:a16="http://schemas.microsoft.com/office/drawing/2014/main" id="{9DB1F704-949C-4E2E-B81F-78ADE3A28D10}"/>
              </a:ext>
            </a:extLst>
          </p:cNvPr>
          <p:cNvSpPr txBox="1">
            <a:spLocks noChangeArrowheads="1"/>
          </p:cNvSpPr>
          <p:nvPr/>
        </p:nvSpPr>
        <p:spPr bwMode="auto">
          <a:xfrm>
            <a:off x="1657350" y="1260475"/>
            <a:ext cx="5367338"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0" fontAlgn="base" latinLnBrk="0" hangingPunct="0">
              <a:lnSpc>
                <a:spcPct val="150000"/>
              </a:lnSpc>
              <a:spcBef>
                <a:spcPct val="20000"/>
              </a:spcBef>
              <a:spcAft>
                <a:spcPct val="0"/>
              </a:spcAft>
              <a:buClrTx/>
              <a:buSzTx/>
              <a:buFont typeface="Wingdings" panose="05000000000000000000" pitchFamily="2" charset="2"/>
              <a:buNone/>
              <a:tabLst/>
              <a:defRPr/>
            </a:pPr>
            <a:r>
              <a:rPr kumimoji="0" lang="en-US" altLang="zh-CN"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3.  </a:t>
            </a:r>
            <a:r>
              <a:rPr kumimoji="0" lang="zh-CN" altLang="en-US"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明辨</a:t>
            </a:r>
            <a:endParaRPr kumimoji="0" lang="en-US" altLang="zh-CN"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0" marR="0" lvl="0" indent="0" algn="l" defTabSz="914400" rtl="0" eaLnBrk="0" fontAlgn="base" latinLnBrk="0" hangingPunct="0">
              <a:lnSpc>
                <a:spcPct val="150000"/>
              </a:lnSpc>
              <a:spcBef>
                <a:spcPct val="20000"/>
              </a:spcBef>
              <a:spcAft>
                <a:spcPct val="0"/>
              </a:spcAft>
              <a:buClrTx/>
              <a:buSzTx/>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rPr>
              <a:t>正视价值观和道德责任感，强化判断，善于辨明是非，善于决断选择，旗帜鲜明地弘扬真善美、贬斥假恶丑。</a:t>
            </a:r>
          </a:p>
        </p:txBody>
      </p:sp>
      <p:pic>
        <p:nvPicPr>
          <p:cNvPr id="71685" name="图片 17">
            <a:extLst>
              <a:ext uri="{FF2B5EF4-FFF2-40B4-BE49-F238E27FC236}">
                <a16:creationId xmlns:a16="http://schemas.microsoft.com/office/drawing/2014/main" id="{F1435EE8-A884-4D39-B679-280811B2E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338" y="4718050"/>
            <a:ext cx="39036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4" name="文本框 2">
            <a:extLst>
              <a:ext uri="{FF2B5EF4-FFF2-40B4-BE49-F238E27FC236}">
                <a16:creationId xmlns:a16="http://schemas.microsoft.com/office/drawing/2014/main" id="{6B2D5776-6EC5-4177-90AB-329FC4D5A4ED}"/>
              </a:ext>
            </a:extLst>
          </p:cNvPr>
          <p:cNvSpPr txBox="1">
            <a:spLocks noChangeArrowheads="1"/>
          </p:cNvSpPr>
          <p:nvPr/>
        </p:nvSpPr>
        <p:spPr bwMode="auto">
          <a:xfrm>
            <a:off x="939800" y="1370013"/>
            <a:ext cx="6084888" cy="3340100"/>
          </a:xfrm>
          <a:prstGeom prst="rect">
            <a:avLst/>
          </a:prstGeom>
          <a:noFill/>
          <a:ln>
            <a:noFill/>
          </a:ln>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   4. </a:t>
            </a:r>
            <a:r>
              <a:rPr kumimoji="0" lang="zh-CN" altLang="en-US"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笃实</a:t>
            </a:r>
            <a:endParaRPr kumimoji="0" lang="en-US" altLang="zh-CN"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道不可坐论，德不能空谈。</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于实处用力，从知行合一上下功夫。</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“天下难事，必作于易；天下大事，必作于细。”</a:t>
            </a:r>
            <a:endPar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p:txBody>
      </p:sp>
      <p:pic>
        <p:nvPicPr>
          <p:cNvPr id="72707" name="图片 4" descr="56f378671cc49_1024">
            <a:extLst>
              <a:ext uri="{FF2B5EF4-FFF2-40B4-BE49-F238E27FC236}">
                <a16:creationId xmlns:a16="http://schemas.microsoft.com/office/drawing/2014/main" id="{20D60FEB-CB3F-4AE9-AA85-BA34760FD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505"/>
          <a:stretch>
            <a:fillRect/>
          </a:stretch>
        </p:blipFill>
        <p:spPr bwMode="auto">
          <a:xfrm>
            <a:off x="7434263" y="1293813"/>
            <a:ext cx="3989387"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标题 1">
            <a:extLst>
              <a:ext uri="{FF2B5EF4-FFF2-40B4-BE49-F238E27FC236}">
                <a16:creationId xmlns:a16="http://schemas.microsoft.com/office/drawing/2014/main" id="{7D41F94F-C06F-4F47-97CC-EAC97BD6E966}"/>
              </a:ext>
            </a:extLst>
          </p:cNvPr>
          <p:cNvSpPr txBox="1">
            <a:spLocks noChangeArrowheads="1"/>
          </p:cNvSpPr>
          <p:nvPr/>
        </p:nvSpPr>
        <p:spPr bwMode="auto">
          <a:xfrm>
            <a:off x="2017713" y="369888"/>
            <a:ext cx="95361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第三节 做社会主义核心价值观的积极践行者</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47">
            <a:extLst>
              <a:ext uri="{FF2B5EF4-FFF2-40B4-BE49-F238E27FC236}">
                <a16:creationId xmlns:a16="http://schemas.microsoft.com/office/drawing/2014/main" id="{06E6FCA3-E6B0-499D-886C-573ECEF06E37}"/>
              </a:ext>
            </a:extLst>
          </p:cNvPr>
          <p:cNvSpPr>
            <a:spLocks noChangeArrowheads="1"/>
          </p:cNvSpPr>
          <p:nvPr/>
        </p:nvSpPr>
        <p:spPr bwMode="auto">
          <a:xfrm>
            <a:off x="5954713" y="2389188"/>
            <a:ext cx="500062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ts val="500"/>
              </a:spcAft>
              <a:buClrTx/>
              <a:buSzTx/>
              <a:buFontTx/>
              <a:buNone/>
              <a:tabLst/>
              <a:defRPr/>
            </a:pPr>
            <a:r>
              <a:rPr kumimoji="0" lang="zh-CN" altLang="en-US" sz="2400" b="1" i="0" u="none" strike="noStrike" kern="1200" cap="none" spc="0" normalizeH="0" baseline="0" noProof="0">
                <a:ln>
                  <a:noFill/>
                </a:ln>
                <a:solidFill>
                  <a:srgbClr val="660033"/>
                </a:solidFill>
                <a:effectLst/>
                <a:uLnTx/>
                <a:uFillTx/>
                <a:latin typeface="隶书"/>
                <a:ea typeface="黑体" panose="02010609060101010101" pitchFamily="49" charset="-122"/>
                <a:cs typeface="+mn-cs"/>
                <a:sym typeface="Calibri" panose="020F0502020204030204" pitchFamily="34" charset="0"/>
              </a:rPr>
              <a:t>“王道之三纲可求于天”、“道之大原出于天，天不变，道亦不变”</a:t>
            </a:r>
          </a:p>
        </p:txBody>
      </p:sp>
      <p:grpSp>
        <p:nvGrpSpPr>
          <p:cNvPr id="2" name="组合 76">
            <a:extLst>
              <a:ext uri="{FF2B5EF4-FFF2-40B4-BE49-F238E27FC236}">
                <a16:creationId xmlns:a16="http://schemas.microsoft.com/office/drawing/2014/main" id="{BEEC08EB-10DB-46FC-8A71-6AE39CEFFBEB}"/>
              </a:ext>
            </a:extLst>
          </p:cNvPr>
          <p:cNvGrpSpPr>
            <a:grpSpLocks/>
          </p:cNvGrpSpPr>
          <p:nvPr/>
        </p:nvGrpSpPr>
        <p:grpSpPr bwMode="auto">
          <a:xfrm>
            <a:off x="5124450" y="2517775"/>
            <a:ext cx="830263" cy="830263"/>
            <a:chOff x="5051514" y="1762004"/>
            <a:chExt cx="605079" cy="605079"/>
          </a:xfrm>
        </p:grpSpPr>
        <p:sp>
          <p:nvSpPr>
            <p:cNvPr id="45" name="同心圆 44">
              <a:extLst>
                <a:ext uri="{FF2B5EF4-FFF2-40B4-BE49-F238E27FC236}">
                  <a16:creationId xmlns:a16="http://schemas.microsoft.com/office/drawing/2014/main" id="{8E72DD4E-DA95-45E1-BB9E-412B18BA2544}"/>
                </a:ext>
              </a:extLst>
            </p:cNvPr>
            <p:cNvSpPr/>
            <p:nvPr/>
          </p:nvSpPr>
          <p:spPr>
            <a:xfrm>
              <a:off x="5051514" y="1762004"/>
              <a:ext cx="605079" cy="605079"/>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31" name="Freeform 35">
              <a:extLst>
                <a:ext uri="{FF2B5EF4-FFF2-40B4-BE49-F238E27FC236}">
                  <a16:creationId xmlns:a16="http://schemas.microsoft.com/office/drawing/2014/main" id="{ABE47517-5E8B-40E8-A38F-5D07CE071CC8}"/>
                </a:ext>
              </a:extLst>
            </p:cNvPr>
            <p:cNvSpPr>
              <a:spLocks noEditPoints="1" noChangeArrowheads="1"/>
            </p:cNvSpPr>
            <p:nvPr/>
          </p:nvSpPr>
          <p:spPr bwMode="auto">
            <a:xfrm>
              <a:off x="5145226" y="1915877"/>
              <a:ext cx="417654" cy="281136"/>
            </a:xfrm>
            <a:custGeom>
              <a:avLst/>
              <a:gdLst>
                <a:gd name="T0" fmla="*/ 971389130 w 157"/>
                <a:gd name="T1" fmla="*/ 330486331 h 106"/>
                <a:gd name="T2" fmla="*/ 978586115 w 157"/>
                <a:gd name="T3" fmla="*/ 265824680 h 106"/>
                <a:gd name="T4" fmla="*/ 712353996 w 157"/>
                <a:gd name="T5" fmla="*/ 0 h 106"/>
                <a:gd name="T6" fmla="*/ 525269936 w 157"/>
                <a:gd name="T7" fmla="*/ 129320622 h 106"/>
                <a:gd name="T8" fmla="*/ 323797271 w 157"/>
                <a:gd name="T9" fmla="*/ 57475534 h 106"/>
                <a:gd name="T10" fmla="*/ 136713211 w 157"/>
                <a:gd name="T11" fmla="*/ 280194233 h 106"/>
                <a:gd name="T12" fmla="*/ 143910196 w 157"/>
                <a:gd name="T13" fmla="*/ 337669767 h 106"/>
                <a:gd name="T14" fmla="*/ 0 w 157"/>
                <a:gd name="T15" fmla="*/ 538835477 h 106"/>
                <a:gd name="T16" fmla="*/ 223060938 w 157"/>
                <a:gd name="T17" fmla="*/ 761554176 h 106"/>
                <a:gd name="T18" fmla="*/ 906629676 w 157"/>
                <a:gd name="T19" fmla="*/ 761554176 h 106"/>
                <a:gd name="T20" fmla="*/ 1129690614 w 157"/>
                <a:gd name="T21" fmla="*/ 538835477 h 106"/>
                <a:gd name="T22" fmla="*/ 971389130 w 157"/>
                <a:gd name="T23" fmla="*/ 330486331 h 106"/>
                <a:gd name="T24" fmla="*/ 863458495 w 157"/>
                <a:gd name="T25" fmla="*/ 718448195 h 106"/>
                <a:gd name="T26" fmla="*/ 568443800 w 157"/>
                <a:gd name="T27" fmla="*/ 718448195 h 106"/>
                <a:gd name="T28" fmla="*/ 741133889 w 157"/>
                <a:gd name="T29" fmla="*/ 538835477 h 106"/>
                <a:gd name="T30" fmla="*/ 733939587 w 157"/>
                <a:gd name="T31" fmla="*/ 517282486 h 106"/>
                <a:gd name="T32" fmla="*/ 661983147 w 157"/>
                <a:gd name="T33" fmla="*/ 517282486 h 106"/>
                <a:gd name="T34" fmla="*/ 661983147 w 157"/>
                <a:gd name="T35" fmla="*/ 488543379 h 106"/>
                <a:gd name="T36" fmla="*/ 661983147 w 157"/>
                <a:gd name="T37" fmla="*/ 265824680 h 106"/>
                <a:gd name="T38" fmla="*/ 647594542 w 157"/>
                <a:gd name="T39" fmla="*/ 251457807 h 106"/>
                <a:gd name="T40" fmla="*/ 460510482 w 157"/>
                <a:gd name="T41" fmla="*/ 251457807 h 106"/>
                <a:gd name="T42" fmla="*/ 446119194 w 157"/>
                <a:gd name="T43" fmla="*/ 265824680 h 106"/>
                <a:gd name="T44" fmla="*/ 446119194 w 157"/>
                <a:gd name="T45" fmla="*/ 488543379 h 106"/>
                <a:gd name="T46" fmla="*/ 446119194 w 157"/>
                <a:gd name="T47" fmla="*/ 524465923 h 106"/>
                <a:gd name="T48" fmla="*/ 366968452 w 157"/>
                <a:gd name="T49" fmla="*/ 524465923 h 106"/>
                <a:gd name="T50" fmla="*/ 359774149 w 157"/>
                <a:gd name="T51" fmla="*/ 546018913 h 106"/>
                <a:gd name="T52" fmla="*/ 539661224 w 157"/>
                <a:gd name="T53" fmla="*/ 718448195 h 106"/>
                <a:gd name="T54" fmla="*/ 273429105 w 157"/>
                <a:gd name="T55" fmla="*/ 718448195 h 106"/>
                <a:gd name="T56" fmla="*/ 79150742 w 157"/>
                <a:gd name="T57" fmla="*/ 531652040 h 106"/>
                <a:gd name="T58" fmla="*/ 208669650 w 157"/>
                <a:gd name="T59" fmla="*/ 359222758 h 106"/>
                <a:gd name="T60" fmla="*/ 201472665 w 157"/>
                <a:gd name="T61" fmla="*/ 316116777 h 106"/>
                <a:gd name="T62" fmla="*/ 359774149 w 157"/>
                <a:gd name="T63" fmla="*/ 122137185 h 106"/>
                <a:gd name="T64" fmla="*/ 532466921 w 157"/>
                <a:gd name="T65" fmla="*/ 208349146 h 106"/>
                <a:gd name="T66" fmla="*/ 697962708 w 157"/>
                <a:gd name="T67" fmla="*/ 71845088 h 106"/>
                <a:gd name="T68" fmla="*/ 921020964 w 157"/>
                <a:gd name="T69" fmla="*/ 301747224 h 106"/>
                <a:gd name="T70" fmla="*/ 913826661 w 157"/>
                <a:gd name="T71" fmla="*/ 352039321 h 106"/>
                <a:gd name="T72" fmla="*/ 1057736857 w 157"/>
                <a:gd name="T73" fmla="*/ 531652040 h 106"/>
                <a:gd name="T74" fmla="*/ 863458495 w 157"/>
                <a:gd name="T75" fmla="*/ 718448195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tx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grpSp>
      <p:grpSp>
        <p:nvGrpSpPr>
          <p:cNvPr id="3" name="组合 78">
            <a:extLst>
              <a:ext uri="{FF2B5EF4-FFF2-40B4-BE49-F238E27FC236}">
                <a16:creationId xmlns:a16="http://schemas.microsoft.com/office/drawing/2014/main" id="{5427E5AC-E586-462A-9745-3547ECCF75F5}"/>
              </a:ext>
            </a:extLst>
          </p:cNvPr>
          <p:cNvGrpSpPr>
            <a:grpSpLocks/>
          </p:cNvGrpSpPr>
          <p:nvPr/>
        </p:nvGrpSpPr>
        <p:grpSpPr bwMode="auto">
          <a:xfrm>
            <a:off x="5083175" y="4675188"/>
            <a:ext cx="806450" cy="806450"/>
            <a:chOff x="8383202" y="3383515"/>
            <a:chExt cx="605079" cy="605079"/>
          </a:xfrm>
        </p:grpSpPr>
        <p:sp>
          <p:nvSpPr>
            <p:cNvPr id="60" name="同心圆 59">
              <a:extLst>
                <a:ext uri="{FF2B5EF4-FFF2-40B4-BE49-F238E27FC236}">
                  <a16:creationId xmlns:a16="http://schemas.microsoft.com/office/drawing/2014/main" id="{96FD04DE-7137-46F5-B461-EE8099C14762}"/>
                </a:ext>
              </a:extLst>
            </p:cNvPr>
            <p:cNvSpPr/>
            <p:nvPr/>
          </p:nvSpPr>
          <p:spPr>
            <a:xfrm>
              <a:off x="8383202" y="3383515"/>
              <a:ext cx="605079" cy="605079"/>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grpSp>
          <p:nvGrpSpPr>
            <p:cNvPr id="5" name="Group 22">
              <a:extLst>
                <a:ext uri="{FF2B5EF4-FFF2-40B4-BE49-F238E27FC236}">
                  <a16:creationId xmlns:a16="http://schemas.microsoft.com/office/drawing/2014/main" id="{4974F409-5354-4726-882D-B6FB1DEB6EEC}"/>
                </a:ext>
              </a:extLst>
            </p:cNvPr>
            <p:cNvGrpSpPr/>
            <p:nvPr/>
          </p:nvGrpSpPr>
          <p:grpSpPr bwMode="auto">
            <a:xfrm>
              <a:off x="8539289" y="3516918"/>
              <a:ext cx="292903" cy="310672"/>
              <a:chOff x="0" y="0"/>
              <a:chExt cx="439257" cy="424283"/>
            </a:xfrm>
            <a:solidFill>
              <a:srgbClr val="C00000"/>
            </a:solidFill>
          </p:grpSpPr>
          <p:sp>
            <p:nvSpPr>
              <p:cNvPr id="15" name="Rectangle 18">
                <a:extLst>
                  <a:ext uri="{FF2B5EF4-FFF2-40B4-BE49-F238E27FC236}">
                    <a16:creationId xmlns:a16="http://schemas.microsoft.com/office/drawing/2014/main" id="{42C8062D-887E-4AA5-A90B-E85757A40767}"/>
                  </a:ext>
                </a:extLst>
              </p:cNvPr>
              <p:cNvSpPr>
                <a:spLocks noChangeArrowheads="1"/>
              </p:cNvSpPr>
              <p:nvPr/>
            </p:nvSpPr>
            <p:spPr bwMode="auto">
              <a:xfrm>
                <a:off x="157234" y="169713"/>
                <a:ext cx="47421"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16" name="Rectangle 19">
                <a:extLst>
                  <a:ext uri="{FF2B5EF4-FFF2-40B4-BE49-F238E27FC236}">
                    <a16:creationId xmlns:a16="http://schemas.microsoft.com/office/drawing/2014/main" id="{FE82E8F1-E3CE-4871-934A-34CD6729B788}"/>
                  </a:ext>
                </a:extLst>
              </p:cNvPr>
              <p:cNvSpPr>
                <a:spLocks noChangeArrowheads="1"/>
              </p:cNvSpPr>
              <p:nvPr/>
            </p:nvSpPr>
            <p:spPr bwMode="auto">
              <a:xfrm>
                <a:off x="232107" y="169713"/>
                <a:ext cx="49916"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17" name="Rectangle 20">
                <a:extLst>
                  <a:ext uri="{FF2B5EF4-FFF2-40B4-BE49-F238E27FC236}">
                    <a16:creationId xmlns:a16="http://schemas.microsoft.com/office/drawing/2014/main" id="{5728BFA8-8811-402E-8D03-6B1B1292124B}"/>
                  </a:ext>
                </a:extLst>
              </p:cNvPr>
              <p:cNvSpPr>
                <a:spLocks noChangeArrowheads="1"/>
              </p:cNvSpPr>
              <p:nvPr/>
            </p:nvSpPr>
            <p:spPr bwMode="auto">
              <a:xfrm>
                <a:off x="309477" y="169713"/>
                <a:ext cx="49916"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18" name="Rectangle 21">
                <a:extLst>
                  <a:ext uri="{FF2B5EF4-FFF2-40B4-BE49-F238E27FC236}">
                    <a16:creationId xmlns:a16="http://schemas.microsoft.com/office/drawing/2014/main" id="{CF42B89C-CE25-4EC4-A4CC-3142C230768B}"/>
                  </a:ext>
                </a:extLst>
              </p:cNvPr>
              <p:cNvSpPr>
                <a:spLocks noChangeArrowheads="1"/>
              </p:cNvSpPr>
              <p:nvPr/>
            </p:nvSpPr>
            <p:spPr bwMode="auto">
              <a:xfrm>
                <a:off x="157234" y="237099"/>
                <a:ext cx="47421" cy="47421"/>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19" name="Rectangle 22">
                <a:extLst>
                  <a:ext uri="{FF2B5EF4-FFF2-40B4-BE49-F238E27FC236}">
                    <a16:creationId xmlns:a16="http://schemas.microsoft.com/office/drawing/2014/main" id="{3AB0BFBB-56E9-45EB-B997-5CC3D88C0966}"/>
                  </a:ext>
                </a:extLst>
              </p:cNvPr>
              <p:cNvSpPr>
                <a:spLocks noChangeArrowheads="1"/>
              </p:cNvSpPr>
              <p:nvPr/>
            </p:nvSpPr>
            <p:spPr bwMode="auto">
              <a:xfrm>
                <a:off x="232107" y="237099"/>
                <a:ext cx="49916" cy="47421"/>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0" name="Rectangle 23">
                <a:extLst>
                  <a:ext uri="{FF2B5EF4-FFF2-40B4-BE49-F238E27FC236}">
                    <a16:creationId xmlns:a16="http://schemas.microsoft.com/office/drawing/2014/main" id="{3A60CE3F-4659-44E5-82BB-CC2CAE074A8B}"/>
                  </a:ext>
                </a:extLst>
              </p:cNvPr>
              <p:cNvSpPr>
                <a:spLocks noChangeArrowheads="1"/>
              </p:cNvSpPr>
              <p:nvPr/>
            </p:nvSpPr>
            <p:spPr bwMode="auto">
              <a:xfrm>
                <a:off x="309477" y="237099"/>
                <a:ext cx="49916" cy="47421"/>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1" name="Rectangle 24">
                <a:extLst>
                  <a:ext uri="{FF2B5EF4-FFF2-40B4-BE49-F238E27FC236}">
                    <a16:creationId xmlns:a16="http://schemas.microsoft.com/office/drawing/2014/main" id="{21D05357-3913-46E5-A704-71A80B7879DB}"/>
                  </a:ext>
                </a:extLst>
              </p:cNvPr>
              <p:cNvSpPr>
                <a:spLocks noChangeArrowheads="1"/>
              </p:cNvSpPr>
              <p:nvPr/>
            </p:nvSpPr>
            <p:spPr bwMode="auto">
              <a:xfrm>
                <a:off x="157234" y="309477"/>
                <a:ext cx="47421"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2" name="Rectangle 25">
                <a:extLst>
                  <a:ext uri="{FF2B5EF4-FFF2-40B4-BE49-F238E27FC236}">
                    <a16:creationId xmlns:a16="http://schemas.microsoft.com/office/drawing/2014/main" id="{C7E32EC5-79A7-40F1-B984-2C367C8B033D}"/>
                  </a:ext>
                </a:extLst>
              </p:cNvPr>
              <p:cNvSpPr>
                <a:spLocks noChangeArrowheads="1"/>
              </p:cNvSpPr>
              <p:nvPr/>
            </p:nvSpPr>
            <p:spPr bwMode="auto">
              <a:xfrm>
                <a:off x="79865" y="237099"/>
                <a:ext cx="49916" cy="47421"/>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3" name="Rectangle 26">
                <a:extLst>
                  <a:ext uri="{FF2B5EF4-FFF2-40B4-BE49-F238E27FC236}">
                    <a16:creationId xmlns:a16="http://schemas.microsoft.com/office/drawing/2014/main" id="{739FD04D-6C48-4AC0-A4D9-DA4E49F2840E}"/>
                  </a:ext>
                </a:extLst>
              </p:cNvPr>
              <p:cNvSpPr>
                <a:spLocks noChangeArrowheads="1"/>
              </p:cNvSpPr>
              <p:nvPr/>
            </p:nvSpPr>
            <p:spPr bwMode="auto">
              <a:xfrm>
                <a:off x="79865" y="309477"/>
                <a:ext cx="49916"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4" name="Rectangle 27">
                <a:extLst>
                  <a:ext uri="{FF2B5EF4-FFF2-40B4-BE49-F238E27FC236}">
                    <a16:creationId xmlns:a16="http://schemas.microsoft.com/office/drawing/2014/main" id="{1D12525D-74B4-4246-B47D-B27436CC7B0E}"/>
                  </a:ext>
                </a:extLst>
              </p:cNvPr>
              <p:cNvSpPr>
                <a:spLocks noChangeArrowheads="1"/>
              </p:cNvSpPr>
              <p:nvPr/>
            </p:nvSpPr>
            <p:spPr bwMode="auto">
              <a:xfrm>
                <a:off x="232107" y="309477"/>
                <a:ext cx="49916"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5" name="Rectangle 28">
                <a:extLst>
                  <a:ext uri="{FF2B5EF4-FFF2-40B4-BE49-F238E27FC236}">
                    <a16:creationId xmlns:a16="http://schemas.microsoft.com/office/drawing/2014/main" id="{D6313249-8064-4B47-A609-6CB01D1D0293}"/>
                  </a:ext>
                </a:extLst>
              </p:cNvPr>
              <p:cNvSpPr>
                <a:spLocks noChangeArrowheads="1"/>
              </p:cNvSpPr>
              <p:nvPr/>
            </p:nvSpPr>
            <p:spPr bwMode="auto">
              <a:xfrm>
                <a:off x="309477" y="309477"/>
                <a:ext cx="49916" cy="44924"/>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6" name="Freeform 29">
                <a:extLst>
                  <a:ext uri="{FF2B5EF4-FFF2-40B4-BE49-F238E27FC236}">
                    <a16:creationId xmlns:a16="http://schemas.microsoft.com/office/drawing/2014/main" id="{F0EA3434-BAB8-4A1B-8BF9-EF2731E75F97}"/>
                  </a:ext>
                </a:extLst>
              </p:cNvPr>
              <p:cNvSpPr>
                <a:spLocks noEditPoints="1" noChangeArrowheads="1"/>
              </p:cNvSpPr>
              <p:nvPr/>
            </p:nvSpPr>
            <p:spPr bwMode="auto">
              <a:xfrm>
                <a:off x="0" y="29950"/>
                <a:ext cx="439257" cy="394333"/>
              </a:xfrm>
              <a:custGeom>
                <a:avLst/>
                <a:gdLst>
                  <a:gd name="T0" fmla="*/ 1083829211 w 176"/>
                  <a:gd name="T1" fmla="*/ 0 h 158"/>
                  <a:gd name="T2" fmla="*/ 934337076 w 176"/>
                  <a:gd name="T3" fmla="*/ 0 h 158"/>
                  <a:gd name="T4" fmla="*/ 934337076 w 176"/>
                  <a:gd name="T5" fmla="*/ 99661426 h 158"/>
                  <a:gd name="T6" fmla="*/ 784842445 w 176"/>
                  <a:gd name="T7" fmla="*/ 99661426 h 158"/>
                  <a:gd name="T8" fmla="*/ 784842445 w 176"/>
                  <a:gd name="T9" fmla="*/ 0 h 158"/>
                  <a:gd name="T10" fmla="*/ 323902122 w 176"/>
                  <a:gd name="T11" fmla="*/ 0 h 158"/>
                  <a:gd name="T12" fmla="*/ 323902122 w 176"/>
                  <a:gd name="T13" fmla="*/ 99661426 h 158"/>
                  <a:gd name="T14" fmla="*/ 174409987 w 176"/>
                  <a:gd name="T15" fmla="*/ 99661426 h 158"/>
                  <a:gd name="T16" fmla="*/ 174409987 w 176"/>
                  <a:gd name="T17" fmla="*/ 0 h 158"/>
                  <a:gd name="T18" fmla="*/ 0 w 176"/>
                  <a:gd name="T19" fmla="*/ 0 h 158"/>
                  <a:gd name="T20" fmla="*/ 0 w 176"/>
                  <a:gd name="T21" fmla="*/ 984167816 h 158"/>
                  <a:gd name="T22" fmla="*/ 80975530 w 176"/>
                  <a:gd name="T23" fmla="*/ 984167816 h 158"/>
                  <a:gd name="T24" fmla="*/ 1009083143 w 176"/>
                  <a:gd name="T25" fmla="*/ 984167816 h 158"/>
                  <a:gd name="T26" fmla="*/ 1096288137 w 176"/>
                  <a:gd name="T27" fmla="*/ 984167816 h 158"/>
                  <a:gd name="T28" fmla="*/ 1083829211 w 176"/>
                  <a:gd name="T29" fmla="*/ 0 h 158"/>
                  <a:gd name="T30" fmla="*/ 1009083143 w 176"/>
                  <a:gd name="T31" fmla="*/ 896962820 h 158"/>
                  <a:gd name="T32" fmla="*/ 80975530 w 176"/>
                  <a:gd name="T33" fmla="*/ 896962820 h 158"/>
                  <a:gd name="T34" fmla="*/ 80975530 w 176"/>
                  <a:gd name="T35" fmla="*/ 274071418 h 158"/>
                  <a:gd name="T36" fmla="*/ 1009083143 w 176"/>
                  <a:gd name="T37" fmla="*/ 274071418 h 158"/>
                  <a:gd name="T38" fmla="*/ 1009083143 w 176"/>
                  <a:gd name="T39" fmla="*/ 896962820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6"/>
                  <a:gd name="T61" fmla="*/ 0 h 158"/>
                  <a:gd name="T62" fmla="*/ 176 w 176"/>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solidFill>
                <a:schemeClr val="tx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27" name="Rectangle 30">
                <a:extLst>
                  <a:ext uri="{FF2B5EF4-FFF2-40B4-BE49-F238E27FC236}">
                    <a16:creationId xmlns:a16="http://schemas.microsoft.com/office/drawing/2014/main" id="{3D565192-6815-405F-9D48-628D2426159E}"/>
                  </a:ext>
                </a:extLst>
              </p:cNvPr>
              <p:cNvSpPr>
                <a:spLocks noChangeArrowheads="1"/>
              </p:cNvSpPr>
              <p:nvPr/>
            </p:nvSpPr>
            <p:spPr bwMode="auto">
              <a:xfrm>
                <a:off x="82360" y="0"/>
                <a:ext cx="37438" cy="59899"/>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sp>
            <p:nvSpPr>
              <p:cNvPr id="28" name="Rectangle 31">
                <a:extLst>
                  <a:ext uri="{FF2B5EF4-FFF2-40B4-BE49-F238E27FC236}">
                    <a16:creationId xmlns:a16="http://schemas.microsoft.com/office/drawing/2014/main" id="{E21BA94F-8817-4D4B-B8CD-0CA3DA155653}"/>
                  </a:ext>
                </a:extLst>
              </p:cNvPr>
              <p:cNvSpPr>
                <a:spLocks noChangeArrowheads="1"/>
              </p:cNvSpPr>
              <p:nvPr/>
            </p:nvSpPr>
            <p:spPr bwMode="auto">
              <a:xfrm>
                <a:off x="329443" y="0"/>
                <a:ext cx="34941" cy="59899"/>
              </a:xfrm>
              <a:prstGeom prst="rect">
                <a:avLst/>
              </a:prstGeom>
              <a:solidFill>
                <a:schemeClr val="tx2">
                  <a:lumMod val="50000"/>
                </a:schemeClr>
              </a:solidFill>
              <a:ln>
                <a:noFill/>
              </a:ln>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dirty="0">
                  <a:ln>
                    <a:noFill/>
                  </a:ln>
                  <a:solidFill>
                    <a:prstClr val="black"/>
                  </a:solidFill>
                  <a:effectLst/>
                  <a:uLnTx/>
                  <a:uFillTx/>
                  <a:latin typeface="Calibri" panose="020F0502020204030204" charset="0"/>
                  <a:ea typeface="微软雅黑" panose="020B0503020204020204" pitchFamily="34" charset="-122"/>
                  <a:cs typeface="+mn-cs"/>
                  <a:sym typeface="Calibri" panose="020F0502020204030204" charset="0"/>
                </a:endParaRPr>
              </a:p>
            </p:txBody>
          </p:sp>
        </p:grpSp>
      </p:grpSp>
      <p:grpSp>
        <p:nvGrpSpPr>
          <p:cNvPr id="6" name="组合 82">
            <a:extLst>
              <a:ext uri="{FF2B5EF4-FFF2-40B4-BE49-F238E27FC236}">
                <a16:creationId xmlns:a16="http://schemas.microsoft.com/office/drawing/2014/main" id="{D307674F-2364-47AF-9944-FC9BFB5D876D}"/>
              </a:ext>
            </a:extLst>
          </p:cNvPr>
          <p:cNvGrpSpPr>
            <a:grpSpLocks/>
          </p:cNvGrpSpPr>
          <p:nvPr/>
        </p:nvGrpSpPr>
        <p:grpSpPr bwMode="auto">
          <a:xfrm>
            <a:off x="3448050" y="214313"/>
            <a:ext cx="2311400" cy="585787"/>
            <a:chOff x="1936759" y="922090"/>
            <a:chExt cx="1197832" cy="461097"/>
          </a:xfrm>
        </p:grpSpPr>
        <p:grpSp>
          <p:nvGrpSpPr>
            <p:cNvPr id="32782" name="组合 79">
              <a:extLst>
                <a:ext uri="{FF2B5EF4-FFF2-40B4-BE49-F238E27FC236}">
                  <a16:creationId xmlns:a16="http://schemas.microsoft.com/office/drawing/2014/main" id="{AC6973BD-7778-4F07-863C-9685B5AE7938}"/>
                </a:ext>
              </a:extLst>
            </p:cNvPr>
            <p:cNvGrpSpPr>
              <a:grpSpLocks/>
            </p:cNvGrpSpPr>
            <p:nvPr/>
          </p:nvGrpSpPr>
          <p:grpSpPr bwMode="auto">
            <a:xfrm>
              <a:off x="1936759" y="922090"/>
              <a:ext cx="1197832" cy="461097"/>
              <a:chOff x="3295234" y="2676992"/>
              <a:chExt cx="2596057" cy="362392"/>
            </a:xfrm>
          </p:grpSpPr>
          <p:sp>
            <p:nvSpPr>
              <p:cNvPr id="81" name="圆角矩形 80">
                <a:extLst>
                  <a:ext uri="{FF2B5EF4-FFF2-40B4-BE49-F238E27FC236}">
                    <a16:creationId xmlns:a16="http://schemas.microsoft.com/office/drawing/2014/main" id="{60ADC778-A277-4015-8347-9C9F6F3261C2}"/>
                  </a:ext>
                </a:extLst>
              </p:cNvPr>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2787" name="TextBox 81">
                <a:extLst>
                  <a:ext uri="{FF2B5EF4-FFF2-40B4-BE49-F238E27FC236}">
                    <a16:creationId xmlns:a16="http://schemas.microsoft.com/office/drawing/2014/main" id="{570101F2-4AAA-473E-AA83-0D9943D263E7}"/>
                  </a:ext>
                </a:extLst>
              </p:cNvPr>
              <p:cNvSpPr txBox="1">
                <a:spLocks noChangeArrowheads="1"/>
              </p:cNvSpPr>
              <p:nvPr/>
            </p:nvSpPr>
            <p:spPr bwMode="auto">
              <a:xfrm>
                <a:off x="3354760" y="2677383"/>
                <a:ext cx="400367" cy="3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4" name="矩形 3">
              <a:extLst>
                <a:ext uri="{FF2B5EF4-FFF2-40B4-BE49-F238E27FC236}">
                  <a16:creationId xmlns:a16="http://schemas.microsoft.com/office/drawing/2014/main" id="{3DC7E57C-FB3C-4CA3-BE70-693877E2A311}"/>
                </a:ext>
              </a:extLst>
            </p:cNvPr>
            <p:cNvSpPr>
              <a:spLocks noChangeArrowheads="1"/>
            </p:cNvSpPr>
            <p:nvPr/>
          </p:nvSpPr>
          <p:spPr bwMode="auto">
            <a:xfrm>
              <a:off x="2085666" y="968324"/>
              <a:ext cx="907423" cy="396119"/>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665"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1.</a:t>
              </a:r>
              <a:r>
                <a:rPr kumimoji="0" lang="zh-CN" altLang="en-US" sz="2665"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神启论</a:t>
              </a:r>
            </a:p>
          </p:txBody>
        </p:sp>
      </p:grpSp>
      <p:cxnSp>
        <p:nvCxnSpPr>
          <p:cNvPr id="108" name="直接连接符 107">
            <a:extLst>
              <a:ext uri="{FF2B5EF4-FFF2-40B4-BE49-F238E27FC236}">
                <a16:creationId xmlns:a16="http://schemas.microsoft.com/office/drawing/2014/main" id="{A574D321-F8D4-4A5C-9597-8A0F3CB3A7EE}"/>
              </a:ext>
            </a:extLst>
          </p:cNvPr>
          <p:cNvCxnSpPr/>
          <p:nvPr/>
        </p:nvCxnSpPr>
        <p:spPr>
          <a:xfrm>
            <a:off x="687388" y="898525"/>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EBF329A9-5CAF-4D65-9A3C-4C2642CCCD61}"/>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一</a:t>
            </a:r>
          </a:p>
        </p:txBody>
      </p:sp>
      <p:sp>
        <p:nvSpPr>
          <p:cNvPr id="110" name="TextBox 109">
            <a:extLst>
              <a:ext uri="{FF2B5EF4-FFF2-40B4-BE49-F238E27FC236}">
                <a16:creationId xmlns:a16="http://schemas.microsoft.com/office/drawing/2014/main" id="{3EA80EA0-6FF1-46F3-974C-7B1FA0FEDF47}"/>
              </a:ext>
            </a:extLst>
          </p:cNvPr>
          <p:cNvSpPr txBox="1"/>
          <p:nvPr/>
        </p:nvSpPr>
        <p:spPr>
          <a:xfrm>
            <a:off x="1211263"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道德的起源</a:t>
            </a:r>
          </a:p>
        </p:txBody>
      </p:sp>
      <p:cxnSp>
        <p:nvCxnSpPr>
          <p:cNvPr id="111" name="直接连接符 110">
            <a:extLst>
              <a:ext uri="{FF2B5EF4-FFF2-40B4-BE49-F238E27FC236}">
                <a16:creationId xmlns:a16="http://schemas.microsoft.com/office/drawing/2014/main" id="{70D8A796-ED1F-4BB5-ADE4-23E4918598AB}"/>
              </a:ext>
            </a:extLst>
          </p:cNvPr>
          <p:cNvCxnSpPr/>
          <p:nvPr/>
        </p:nvCxnSpPr>
        <p:spPr>
          <a:xfrm>
            <a:off x="3221038" y="388938"/>
            <a:ext cx="0" cy="277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CFDAA0B7-DC92-4EB0-BE0E-A587311A7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49438"/>
            <a:ext cx="33877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a:extLst>
              <a:ext uri="{FF2B5EF4-FFF2-40B4-BE49-F238E27FC236}">
                <a16:creationId xmlns:a16="http://schemas.microsoft.com/office/drawing/2014/main" id="{053ACB63-81D3-44D9-AFF9-8F68612F66D6}"/>
              </a:ext>
            </a:extLst>
          </p:cNvPr>
          <p:cNvSpPr/>
          <p:nvPr/>
        </p:nvSpPr>
        <p:spPr>
          <a:xfrm>
            <a:off x="1276350" y="6013450"/>
            <a:ext cx="2173288" cy="420688"/>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5"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董仲舒</a:t>
            </a:r>
          </a:p>
        </p:txBody>
      </p:sp>
      <p:sp>
        <p:nvSpPr>
          <p:cNvPr id="53" name="矩形 52">
            <a:extLst>
              <a:ext uri="{FF2B5EF4-FFF2-40B4-BE49-F238E27FC236}">
                <a16:creationId xmlns:a16="http://schemas.microsoft.com/office/drawing/2014/main" id="{6D5176C8-CB9D-4ED3-BFE5-01A74344AE9A}"/>
              </a:ext>
            </a:extLst>
          </p:cNvPr>
          <p:cNvSpPr>
            <a:spLocks noChangeArrowheads="1"/>
          </p:cNvSpPr>
          <p:nvPr/>
        </p:nvSpPr>
        <p:spPr bwMode="auto">
          <a:xfrm>
            <a:off x="6126163" y="4500563"/>
            <a:ext cx="526732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ts val="500"/>
              </a:spcAft>
              <a:buClrTx/>
              <a:buSzTx/>
              <a:buFontTx/>
              <a:buNone/>
              <a:tabLst/>
              <a:defRPr/>
            </a:pPr>
            <a:r>
              <a:rPr kumimoji="0" lang="zh-CN" altLang="en-US" sz="2400" b="1" i="0" u="none" strike="noStrike" kern="1200" cap="none" spc="0" normalizeH="0" baseline="0" noProof="0">
                <a:ln>
                  <a:noFill/>
                </a:ln>
                <a:solidFill>
                  <a:srgbClr val="660033"/>
                </a:solidFill>
                <a:effectLst/>
                <a:uLnTx/>
                <a:uFillTx/>
                <a:latin typeface="隶书"/>
                <a:ea typeface="黑体" panose="02010609060101010101" pitchFamily="49" charset="-122"/>
                <a:cs typeface="+mn-cs"/>
              </a:rPr>
              <a:t>他把封建道德纲常神圣化、宗教化，认为触犯封建道德就是违反天意。</a:t>
            </a:r>
            <a:endParaRPr kumimoji="0" lang="zh-CN" altLang="en-US" sz="3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9" name="矩形 47">
            <a:extLst>
              <a:ext uri="{FF2B5EF4-FFF2-40B4-BE49-F238E27FC236}">
                <a16:creationId xmlns:a16="http://schemas.microsoft.com/office/drawing/2014/main" id="{A0C670E8-70BA-44A8-A393-B3ADD045CBBC}"/>
              </a:ext>
            </a:extLst>
          </p:cNvPr>
          <p:cNvSpPr>
            <a:spLocks noChangeArrowheads="1"/>
          </p:cNvSpPr>
          <p:nvPr/>
        </p:nvSpPr>
        <p:spPr bwMode="auto">
          <a:xfrm>
            <a:off x="1809750" y="1022350"/>
            <a:ext cx="8391525" cy="627063"/>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r>
              <a:rPr kumimoji="0" lang="zh-CN" altLang="en-US" sz="2665" b="1" i="0" u="none" strike="noStrike" kern="1200" cap="none" spc="0" normalizeH="0" baseline="0" noProof="0" dirty="0">
                <a:ln>
                  <a:noFill/>
                </a:ln>
                <a:solidFill>
                  <a:srgbClr val="0070C0"/>
                </a:solidFill>
                <a:effectLst/>
                <a:uLnTx/>
                <a:uFillTx/>
                <a:latin typeface="隶书" panose="02010509060101010101" pitchFamily="1" charset="-122"/>
                <a:ea typeface="黑体" panose="02010609060101010101" pitchFamily="49" charset="-122"/>
                <a:cs typeface="+mn-cs"/>
                <a:sym typeface="Calibri" panose="020F0502020204030204" charset="0"/>
              </a:rPr>
              <a:t>认为道德来自于神灵的启示和超自然力量的规定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1000"/>
                            </p:stCondLst>
                            <p:childTnLst>
                              <p:par>
                                <p:cTn id="29" presetID="16" presetClass="entr" presetSubtype="37"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blinds(horizontal)">
                                      <p:cBhvr>
                                        <p:cTn id="36" dur="500"/>
                                        <p:tgtEl>
                                          <p:spTgt spid="5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56">
                                            <p:txEl>
                                              <p:pRg st="0" end="0"/>
                                            </p:txEl>
                                          </p:spTgt>
                                        </p:tgtEl>
                                        <p:attrNameLst>
                                          <p:attrName>style.visibility</p:attrName>
                                        </p:attrNameLst>
                                      </p:cBhvr>
                                      <p:to>
                                        <p:strVal val="visible"/>
                                      </p:to>
                                    </p:set>
                                    <p:animEffect transition="in" filter="blinds(horizontal)">
                                      <p:cBhvr>
                                        <p:cTn id="41" dur="500"/>
                                        <p:tgtEl>
                                          <p:spTgt spid="56">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1+#ppt_w/2"/>
                                          </p:val>
                                        </p:tav>
                                        <p:tav tm="100000">
                                          <p:val>
                                            <p:strVal val="#ppt_x"/>
                                          </p:val>
                                        </p:tav>
                                      </p:tavLst>
                                    </p:anim>
                                    <p:anim calcmode="lin" valueType="num">
                                      <p:cBhvr additive="base">
                                        <p:cTn id="52" dur="500" fill="hold"/>
                                        <p:tgtEl>
                                          <p:spTgt spid="2"/>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60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1+#ppt_w/2"/>
                                          </p:val>
                                        </p:tav>
                                        <p:tav tm="100000">
                                          <p:val>
                                            <p:strVal val="#ppt_x"/>
                                          </p:val>
                                        </p:tav>
                                      </p:tavLst>
                                    </p:anim>
                                    <p:anim calcmode="lin" valueType="num">
                                      <p:cBhvr additive="base">
                                        <p:cTn id="5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blinds(horizontal)">
                                      <p:cBhvr>
                                        <p:cTn id="6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9" grpId="0" animBg="1"/>
      <p:bldP spid="110" grpId="0"/>
      <p:bldP spid="53" grpId="0"/>
      <p:bldP spid="9"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a:extLst>
              <a:ext uri="{FF2B5EF4-FFF2-40B4-BE49-F238E27FC236}">
                <a16:creationId xmlns:a16="http://schemas.microsoft.com/office/drawing/2014/main" id="{6FF3C5DE-EDC5-4CA7-9ED8-06B7B10D0F6B}"/>
              </a:ext>
            </a:extLst>
          </p:cNvPr>
          <p:cNvSpPr>
            <a:spLocks noChangeArrowheads="1"/>
          </p:cNvSpPr>
          <p:nvPr/>
        </p:nvSpPr>
        <p:spPr bwMode="auto">
          <a:xfrm>
            <a:off x="323850" y="1082675"/>
            <a:ext cx="11698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基督教</a:t>
            </a:r>
            <a:r>
              <a:rPr kumimoji="0" lang="en-US" altLang="zh-CN"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摩西十诫</a:t>
            </a:r>
            <a:r>
              <a:rPr kumimoji="0" lang="en-US" altLang="zh-CN"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a:t>
            </a:r>
            <a:r>
              <a:rPr kumimoji="0" lang="zh-CN" altLang="en-US"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Calibri" panose="020F0502020204030204" pitchFamily="34" charset="0"/>
              </a:rPr>
              <a:t>西方伦理史上被称为</a:t>
            </a:r>
            <a:r>
              <a:rPr kumimoji="0" lang="zh-CN" altLang="en-US" sz="2400" b="1" i="0" u="none" strike="noStrike" kern="1200" cap="none" spc="0" normalizeH="0" baseline="0" noProof="0">
                <a:ln>
                  <a:noFill/>
                </a:ln>
                <a:solidFill>
                  <a:srgbClr val="FF0066"/>
                </a:solidFill>
                <a:effectLst/>
                <a:uLnTx/>
                <a:uFillTx/>
                <a:latin typeface="宋体" panose="02010600030101010101" pitchFamily="2" charset="-122"/>
                <a:ea typeface="宋体" panose="02010600030101010101" pitchFamily="2" charset="-122"/>
                <a:cs typeface="+mn-cs"/>
                <a:sym typeface="Calibri" panose="020F0502020204030204" pitchFamily="34" charset="0"/>
              </a:rPr>
              <a:t>“黄金定律”</a:t>
            </a:r>
            <a:r>
              <a:rPr kumimoji="0" lang="zh-CN" altLang="en-US"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Calibri" panose="020F0502020204030204" pitchFamily="34" charset="0"/>
              </a:rPr>
              <a:t>，奠定了基督教道德的基础</a:t>
            </a:r>
            <a:endParaRPr kumimoji="0" lang="zh-CN" altLang="en-US" sz="2400" b="1" i="0" u="none" strike="noStrike" kern="1200" cap="none" spc="0" normalizeH="0" baseline="0" noProof="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endParaRPr>
          </a:p>
        </p:txBody>
      </p:sp>
      <p:cxnSp>
        <p:nvCxnSpPr>
          <p:cNvPr id="108" name="直接连接符 107">
            <a:extLst>
              <a:ext uri="{FF2B5EF4-FFF2-40B4-BE49-F238E27FC236}">
                <a16:creationId xmlns:a16="http://schemas.microsoft.com/office/drawing/2014/main" id="{CADD38EC-9A63-4826-8F0A-93EDA60C4D1B}"/>
              </a:ext>
            </a:extLst>
          </p:cNvPr>
          <p:cNvCxnSpPr/>
          <p:nvPr/>
        </p:nvCxnSpPr>
        <p:spPr>
          <a:xfrm>
            <a:off x="687388" y="881063"/>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1E735B2F-ACA0-4F35-922A-DD537E548DF9}"/>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0" name="TextBox 109">
            <a:extLst>
              <a:ext uri="{FF2B5EF4-FFF2-40B4-BE49-F238E27FC236}">
                <a16:creationId xmlns:a16="http://schemas.microsoft.com/office/drawing/2014/main" id="{008EB77F-0B3E-4AFC-8326-1CABCE0168F1}"/>
              </a:ext>
            </a:extLst>
          </p:cNvPr>
          <p:cNvSpPr txBox="1"/>
          <p:nvPr/>
        </p:nvSpPr>
        <p:spPr>
          <a:xfrm>
            <a:off x="1311275"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道德的起源</a:t>
            </a:r>
          </a:p>
        </p:txBody>
      </p:sp>
      <p:cxnSp>
        <p:nvCxnSpPr>
          <p:cNvPr id="111" name="直接连接符 110">
            <a:extLst>
              <a:ext uri="{FF2B5EF4-FFF2-40B4-BE49-F238E27FC236}">
                <a16:creationId xmlns:a16="http://schemas.microsoft.com/office/drawing/2014/main" id="{C0A44A94-74D0-46BF-8506-1759A3AD1973}"/>
              </a:ext>
            </a:extLst>
          </p:cNvPr>
          <p:cNvCxnSpPr/>
          <p:nvPr/>
        </p:nvCxnSpPr>
        <p:spPr>
          <a:xfrm>
            <a:off x="3221038" y="388938"/>
            <a:ext cx="0" cy="277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2">
            <a:extLst>
              <a:ext uri="{FF2B5EF4-FFF2-40B4-BE49-F238E27FC236}">
                <a16:creationId xmlns:a16="http://schemas.microsoft.com/office/drawing/2014/main" id="{DA0A2432-3F9E-4C7C-82DF-FFD51B4A5FBD}"/>
              </a:ext>
            </a:extLst>
          </p:cNvPr>
          <p:cNvSpPr>
            <a:spLocks noGrp="1"/>
          </p:cNvSpPr>
          <p:nvPr/>
        </p:nvSpPr>
        <p:spPr>
          <a:xfrm>
            <a:off x="6019800" y="1073150"/>
            <a:ext cx="6002338" cy="1179513"/>
          </a:xfrm>
          <a:prstGeom prst="rect">
            <a:avLst/>
          </a:prstGeom>
        </p:spPr>
        <p:txBody>
          <a:bodyPr lIns="121920" tIns="60960" rIns="121920" bIns="6096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CN" altLang="en-US" sz="2665"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5" name="Rectangle 3">
            <a:extLst>
              <a:ext uri="{FF2B5EF4-FFF2-40B4-BE49-F238E27FC236}">
                <a16:creationId xmlns:a16="http://schemas.microsoft.com/office/drawing/2014/main" id="{1C8EB643-222F-4EB1-9D1B-CA858135F97F}"/>
              </a:ext>
            </a:extLst>
          </p:cNvPr>
          <p:cNvSpPr/>
          <p:nvPr/>
        </p:nvSpPr>
        <p:spPr>
          <a:xfrm>
            <a:off x="5772150" y="1752600"/>
            <a:ext cx="5732463" cy="2714625"/>
          </a:xfrm>
          <a:prstGeom prst="rect">
            <a:avLst/>
          </a:prstGeom>
          <a:no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我是你的上帝，不可信仰别的神；</a:t>
            </a:r>
          </a:p>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不可亵渎上帝之名；谨守圣安息日；</a:t>
            </a:r>
          </a:p>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孝敬父母；       不可杀人；</a:t>
            </a:r>
          </a:p>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不可奸淫；       不可偷盗；</a:t>
            </a:r>
          </a:p>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不可作伪证陷害他人；</a:t>
            </a:r>
          </a:p>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不可贪恋别人的配偶；</a:t>
            </a:r>
          </a:p>
          <a:p>
            <a:pPr marL="457200" marR="0" lvl="0" indent="-457200" algn="l" defTabSz="914400" rtl="0" eaLnBrk="0" fontAlgn="auto" latinLnBrk="0" hangingPunct="0">
              <a:lnSpc>
                <a:spcPct val="100000"/>
              </a:lnSpc>
              <a:spcBef>
                <a:spcPct val="20000"/>
              </a:spcBef>
              <a:spcAft>
                <a:spcPts val="0"/>
              </a:spcAft>
              <a:buClr>
                <a:srgbClr val="0563C1"/>
              </a:buClr>
              <a:buSzPct val="75000"/>
              <a:buFont typeface="Wingdings" panose="05000000000000000000" pitchFamily="2" charset="2"/>
              <a:buChar char="v"/>
              <a:tabLst/>
              <a:defRPr/>
            </a:pPr>
            <a:r>
              <a:rPr kumimoji="0" lang="zh-CN" altLang="en-US" sz="21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不可贪恋别人的财物。</a:t>
            </a:r>
          </a:p>
        </p:txBody>
      </p:sp>
      <p:pic>
        <p:nvPicPr>
          <p:cNvPr id="56" name="Picture 3">
            <a:extLst>
              <a:ext uri="{FF2B5EF4-FFF2-40B4-BE49-F238E27FC236}">
                <a16:creationId xmlns:a16="http://schemas.microsoft.com/office/drawing/2014/main" id="{CDD12335-9E82-4295-89BF-25E957602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1752600"/>
            <a:ext cx="5653088"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2">
            <a:extLst>
              <a:ext uri="{FF2B5EF4-FFF2-40B4-BE49-F238E27FC236}">
                <a16:creationId xmlns:a16="http://schemas.microsoft.com/office/drawing/2014/main" id="{5F89BF93-1994-4230-84FA-82E888CA0B7B}"/>
              </a:ext>
            </a:extLst>
          </p:cNvPr>
          <p:cNvGrpSpPr>
            <a:grpSpLocks/>
          </p:cNvGrpSpPr>
          <p:nvPr/>
        </p:nvGrpSpPr>
        <p:grpSpPr bwMode="auto">
          <a:xfrm>
            <a:off x="3584575" y="177800"/>
            <a:ext cx="2435225" cy="588963"/>
            <a:chOff x="1936759" y="922085"/>
            <a:chExt cx="1826260" cy="441960"/>
          </a:xfrm>
        </p:grpSpPr>
        <p:grpSp>
          <p:nvGrpSpPr>
            <p:cNvPr id="34829" name="组合 79">
              <a:extLst>
                <a:ext uri="{FF2B5EF4-FFF2-40B4-BE49-F238E27FC236}">
                  <a16:creationId xmlns:a16="http://schemas.microsoft.com/office/drawing/2014/main" id="{36E0A273-E4D8-450E-AE0B-2227FAC47708}"/>
                </a:ext>
              </a:extLst>
            </p:cNvPr>
            <p:cNvGrpSpPr>
              <a:grpSpLocks/>
            </p:cNvGrpSpPr>
            <p:nvPr/>
          </p:nvGrpSpPr>
          <p:grpSpPr bwMode="auto">
            <a:xfrm>
              <a:off x="1936759" y="922085"/>
              <a:ext cx="1766570" cy="441960"/>
              <a:chOff x="3295234" y="2676992"/>
              <a:chExt cx="3828681" cy="347352"/>
            </a:xfrm>
          </p:grpSpPr>
          <p:sp>
            <p:nvSpPr>
              <p:cNvPr id="19" name="圆角矩形 18">
                <a:extLst>
                  <a:ext uri="{FF2B5EF4-FFF2-40B4-BE49-F238E27FC236}">
                    <a16:creationId xmlns:a16="http://schemas.microsoft.com/office/drawing/2014/main" id="{03D0B0E4-D37C-457E-A467-92F7E55CF95D}"/>
                  </a:ext>
                </a:extLst>
              </p:cNvPr>
              <p:cNvSpPr/>
              <p:nvPr/>
            </p:nvSpPr>
            <p:spPr>
              <a:xfrm>
                <a:off x="3295234" y="2676992"/>
                <a:ext cx="3828681" cy="347352"/>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4834" name="TextBox 19">
                <a:extLst>
                  <a:ext uri="{FF2B5EF4-FFF2-40B4-BE49-F238E27FC236}">
                    <a16:creationId xmlns:a16="http://schemas.microsoft.com/office/drawing/2014/main" id="{6C03350E-58D1-4189-AE0D-A83F90BEF587}"/>
                  </a:ext>
                </a:extLst>
              </p:cNvPr>
              <p:cNvSpPr txBox="1">
                <a:spLocks noChangeArrowheads="1"/>
              </p:cNvSpPr>
              <p:nvPr/>
            </p:nvSpPr>
            <p:spPr bwMode="auto">
              <a:xfrm>
                <a:off x="3354760" y="2677383"/>
                <a:ext cx="300275" cy="34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18" name="矩形 17">
              <a:extLst>
                <a:ext uri="{FF2B5EF4-FFF2-40B4-BE49-F238E27FC236}">
                  <a16:creationId xmlns:a16="http://schemas.microsoft.com/office/drawing/2014/main" id="{580F4E6D-6F3B-4F30-8CCA-E1339B36FD8D}"/>
                </a:ext>
              </a:extLst>
            </p:cNvPr>
            <p:cNvSpPr>
              <a:spLocks noChangeArrowheads="1"/>
            </p:cNvSpPr>
            <p:nvPr/>
          </p:nvSpPr>
          <p:spPr bwMode="auto">
            <a:xfrm>
              <a:off x="2141529" y="981648"/>
              <a:ext cx="1621490" cy="376440"/>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665"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1.</a:t>
              </a:r>
              <a:r>
                <a:rPr kumimoji="0" lang="zh-CN" altLang="en-US" sz="2665"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n-cs"/>
                  <a:sym typeface="Arial" panose="020B0604020202020204" pitchFamily="34" charset="0"/>
                </a:rPr>
                <a:t>神启论</a:t>
              </a:r>
            </a:p>
          </p:txBody>
        </p:sp>
      </p:grpSp>
      <p:sp>
        <p:nvSpPr>
          <p:cNvPr id="21" name="Rectangle 4">
            <a:extLst>
              <a:ext uri="{FF2B5EF4-FFF2-40B4-BE49-F238E27FC236}">
                <a16:creationId xmlns:a16="http://schemas.microsoft.com/office/drawing/2014/main" id="{F1D0754D-964F-4FA9-A14D-7B0ACF6193C1}"/>
              </a:ext>
            </a:extLst>
          </p:cNvPr>
          <p:cNvSpPr>
            <a:spLocks noChangeArrowheads="1"/>
          </p:cNvSpPr>
          <p:nvPr/>
        </p:nvSpPr>
        <p:spPr bwMode="auto">
          <a:xfrm>
            <a:off x="209550" y="5475288"/>
            <a:ext cx="54133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中世纪占统治地位的宗教伦理学认为，道德起源于“上帝”的“启示”</a:t>
            </a:r>
          </a:p>
        </p:txBody>
      </p:sp>
      <p:pic>
        <p:nvPicPr>
          <p:cNvPr id="22" name="Picture 3" descr="03-28">
            <a:extLst>
              <a:ext uri="{FF2B5EF4-FFF2-40B4-BE49-F238E27FC236}">
                <a16:creationId xmlns:a16="http://schemas.microsoft.com/office/drawing/2014/main" id="{C71D387C-3509-4F4C-A9C5-8D9B5C1AE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925" y="4786313"/>
            <a:ext cx="6542088"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blinds(horizontal)">
                                      <p:cBhvr>
                                        <p:cTn id="47" dur="500"/>
                                        <p:tgtEl>
                                          <p:spTgt spid="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utoUpdateAnimBg="0"/>
      <p:bldP spid="109" grpId="0" animBg="1"/>
      <p:bldP spid="110" grpId="0"/>
      <p:bldP spid="55"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a:extLst>
              <a:ext uri="{FF2B5EF4-FFF2-40B4-BE49-F238E27FC236}">
                <a16:creationId xmlns:a16="http://schemas.microsoft.com/office/drawing/2014/main" id="{75F78CDC-8C82-4774-AD06-DEE6099C39D9}"/>
              </a:ext>
            </a:extLst>
          </p:cNvPr>
          <p:cNvSpPr>
            <a:spLocks noChangeArrowheads="1"/>
          </p:cNvSpPr>
          <p:nvPr/>
        </p:nvSpPr>
        <p:spPr bwMode="auto">
          <a:xfrm>
            <a:off x="1428750" y="6278563"/>
            <a:ext cx="871538" cy="503237"/>
          </a:xfrm>
          <a:prstGeom prst="rect">
            <a:avLst/>
          </a:prstGeom>
          <a:noFill/>
          <a:ln>
            <a:noFill/>
          </a:ln>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665" b="1"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sym typeface="Arial" panose="020B0604020202020204" pitchFamily="34" charset="0"/>
              </a:rPr>
              <a:t>孟子</a:t>
            </a:r>
            <a:endParaRPr kumimoji="0" lang="zh-CN" altLang="en-US" sz="1865" b="1" i="0" u="none" strike="noStrike" kern="1200" cap="none" spc="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sym typeface="Arial" panose="020B0604020202020204" pitchFamily="34" charset="0"/>
            </a:endParaRPr>
          </a:p>
        </p:txBody>
      </p:sp>
      <p:sp>
        <p:nvSpPr>
          <p:cNvPr id="9" name="矩形 47">
            <a:extLst>
              <a:ext uri="{FF2B5EF4-FFF2-40B4-BE49-F238E27FC236}">
                <a16:creationId xmlns:a16="http://schemas.microsoft.com/office/drawing/2014/main" id="{70864CA1-7DA3-44D2-92C6-E7C140871B21}"/>
              </a:ext>
            </a:extLst>
          </p:cNvPr>
          <p:cNvSpPr>
            <a:spLocks noChangeArrowheads="1"/>
          </p:cNvSpPr>
          <p:nvPr/>
        </p:nvSpPr>
        <p:spPr bwMode="auto">
          <a:xfrm>
            <a:off x="1493838" y="1189038"/>
            <a:ext cx="9001125" cy="627062"/>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ctr" defTabSz="914400" rtl="0" eaLnBrk="1" fontAlgn="auto" latinLnBrk="0" hangingPunct="1">
              <a:lnSpc>
                <a:spcPct val="130000"/>
              </a:lnSpc>
              <a:spcBef>
                <a:spcPct val="0"/>
              </a:spcBef>
              <a:spcAft>
                <a:spcPts val="0"/>
              </a:spcAft>
              <a:buClrTx/>
              <a:buSzTx/>
              <a:buFont typeface="Arial" panose="020B0604020202020204" pitchFamily="34" charset="0"/>
              <a:buNone/>
              <a:tabLst/>
              <a:defRPr/>
            </a:pPr>
            <a:r>
              <a:rPr kumimoji="0" lang="zh-CN" altLang="en-US" sz="2665" b="0"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Calibri" panose="020F0502020204030204" charset="0"/>
              </a:rPr>
              <a:t>道德起源于人类的天性或自然本性，即人先天就有道德意识</a:t>
            </a:r>
          </a:p>
        </p:txBody>
      </p:sp>
      <p:sp>
        <p:nvSpPr>
          <p:cNvPr id="11" name="矩形 47">
            <a:extLst>
              <a:ext uri="{FF2B5EF4-FFF2-40B4-BE49-F238E27FC236}">
                <a16:creationId xmlns:a16="http://schemas.microsoft.com/office/drawing/2014/main" id="{2383781D-D0DF-49D3-93C6-670102375524}"/>
              </a:ext>
            </a:extLst>
          </p:cNvPr>
          <p:cNvSpPr>
            <a:spLocks noChangeArrowheads="1"/>
          </p:cNvSpPr>
          <p:nvPr/>
        </p:nvSpPr>
        <p:spPr bwMode="auto">
          <a:xfrm>
            <a:off x="4224338" y="2105025"/>
            <a:ext cx="6510337" cy="2654300"/>
          </a:xfrm>
          <a:prstGeom prst="rect">
            <a:avLst/>
          </a:prstGeom>
          <a:noFill/>
          <a:ln>
            <a:solidFill>
              <a:schemeClr val="accent1"/>
            </a:solidFill>
            <a:prstDash val="sysDot"/>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30000"/>
              </a:lnSpc>
              <a:spcBef>
                <a:spcPct val="0"/>
              </a:spcBef>
              <a:spcAft>
                <a:spcPts val="500"/>
              </a:spcAft>
              <a:buClrTx/>
              <a:buSzTx/>
              <a:buFontTx/>
              <a:buNone/>
              <a:tabLst/>
              <a:defRPr/>
            </a:pPr>
            <a:r>
              <a:rPr kumimoji="0" lang="en-US" altLang="zh-CN" sz="1865"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sym typeface="Calibri" panose="020F0502020204030204" charset="0"/>
              </a:rPr>
              <a:t>※</a:t>
            </a:r>
            <a:r>
              <a:rPr kumimoji="0" lang="zh-CN" altLang="en-US"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人天生就有四个“善端”：</a:t>
            </a:r>
            <a:endParaRPr kumimoji="0" lang="en-US" altLang="zh-CN"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endParaRPr>
          </a:p>
          <a:p>
            <a:pPr marL="0" marR="0" lvl="0" indent="0" algn="ctr" defTabSz="914400" rtl="0" eaLnBrk="1" fontAlgn="auto" latinLnBrk="0" hangingPunct="1">
              <a:lnSpc>
                <a:spcPct val="130000"/>
              </a:lnSpc>
              <a:spcBef>
                <a:spcPct val="0"/>
              </a:spcBef>
              <a:spcAft>
                <a:spcPts val="50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恻隐之心，仁之端也；</a:t>
            </a:r>
            <a:endParaRPr kumimoji="0" lang="en-US" altLang="zh-CN"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endParaRPr>
          </a:p>
          <a:p>
            <a:pPr marL="0" marR="0" lvl="0" indent="0" algn="ctr" defTabSz="914400" rtl="0" eaLnBrk="1" fontAlgn="auto" latinLnBrk="0" hangingPunct="1">
              <a:lnSpc>
                <a:spcPct val="130000"/>
              </a:lnSpc>
              <a:spcBef>
                <a:spcPct val="0"/>
              </a:spcBef>
              <a:spcAft>
                <a:spcPts val="50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羞恶之心，义之端也；</a:t>
            </a:r>
            <a:endParaRPr kumimoji="0" lang="en-US" altLang="zh-CN"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endParaRPr>
          </a:p>
          <a:p>
            <a:pPr marL="0" marR="0" lvl="0" indent="0" algn="ctr" defTabSz="914400" rtl="0" eaLnBrk="1" fontAlgn="auto" latinLnBrk="0" hangingPunct="1">
              <a:lnSpc>
                <a:spcPct val="130000"/>
              </a:lnSpc>
              <a:spcBef>
                <a:spcPct val="0"/>
              </a:spcBef>
              <a:spcAft>
                <a:spcPts val="50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辞让之心，礼之端也；</a:t>
            </a:r>
            <a:endParaRPr kumimoji="0" lang="en-US" altLang="zh-CN"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endParaRPr>
          </a:p>
          <a:p>
            <a:pPr marL="0" marR="0" lvl="0" indent="0" algn="ctr" defTabSz="914400" rtl="0" eaLnBrk="1" fontAlgn="auto" latinLnBrk="0" hangingPunct="1">
              <a:lnSpc>
                <a:spcPct val="130000"/>
              </a:lnSpc>
              <a:spcBef>
                <a:spcPct val="0"/>
              </a:spcBef>
              <a:spcAft>
                <a:spcPts val="50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是非之心，智之端也；</a:t>
            </a:r>
            <a:endParaRPr kumimoji="0" lang="en-US" altLang="zh-CN"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endParaRPr>
          </a:p>
          <a:p>
            <a:pPr marL="0" marR="0" lvl="0" indent="0" algn="ctr" defTabSz="914400" rtl="0" eaLnBrk="1" fontAlgn="auto" latinLnBrk="0" hangingPunct="1">
              <a:lnSpc>
                <a:spcPct val="130000"/>
              </a:lnSpc>
              <a:spcBef>
                <a:spcPct val="0"/>
              </a:spcBef>
              <a:spcAft>
                <a:spcPts val="50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人之有四端，犹其有四体也。</a:t>
            </a:r>
          </a:p>
        </p:txBody>
      </p:sp>
      <p:sp>
        <p:nvSpPr>
          <p:cNvPr id="36" name="矩形 71">
            <a:extLst>
              <a:ext uri="{FF2B5EF4-FFF2-40B4-BE49-F238E27FC236}">
                <a16:creationId xmlns:a16="http://schemas.microsoft.com/office/drawing/2014/main" id="{4C2ABD31-CD7C-4F6A-90F8-B0C56274697B}"/>
              </a:ext>
            </a:extLst>
          </p:cNvPr>
          <p:cNvSpPr>
            <a:spLocks noChangeArrowheads="1"/>
          </p:cNvSpPr>
          <p:nvPr/>
        </p:nvSpPr>
        <p:spPr bwMode="auto">
          <a:xfrm>
            <a:off x="4356100" y="5172075"/>
            <a:ext cx="6796088" cy="503238"/>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6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方正兰亭黑_GBK" panose="02000000000000000000" pitchFamily="2" charset="-122"/>
              </a:rPr>
              <a:t>“仁义礼智，非由外铄我也，我固有之。”</a:t>
            </a:r>
            <a:endParaRPr kumimoji="0" lang="en-US" altLang="zh-CN" sz="26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方正兰亭黑_GBK" panose="02000000000000000000" pitchFamily="2" charset="-122"/>
            </a:endParaRPr>
          </a:p>
        </p:txBody>
      </p:sp>
      <p:grpSp>
        <p:nvGrpSpPr>
          <p:cNvPr id="2" name="组合 82">
            <a:extLst>
              <a:ext uri="{FF2B5EF4-FFF2-40B4-BE49-F238E27FC236}">
                <a16:creationId xmlns:a16="http://schemas.microsoft.com/office/drawing/2014/main" id="{F49F610C-DDEE-4789-96CD-102337E4B713}"/>
              </a:ext>
            </a:extLst>
          </p:cNvPr>
          <p:cNvGrpSpPr>
            <a:grpSpLocks/>
          </p:cNvGrpSpPr>
          <p:nvPr/>
        </p:nvGrpSpPr>
        <p:grpSpPr bwMode="auto">
          <a:xfrm>
            <a:off x="3455988" y="265113"/>
            <a:ext cx="2311400" cy="590550"/>
            <a:chOff x="1936759" y="922088"/>
            <a:chExt cx="1197832" cy="442085"/>
          </a:xfrm>
        </p:grpSpPr>
        <p:grpSp>
          <p:nvGrpSpPr>
            <p:cNvPr id="36876" name="组合 79">
              <a:extLst>
                <a:ext uri="{FF2B5EF4-FFF2-40B4-BE49-F238E27FC236}">
                  <a16:creationId xmlns:a16="http://schemas.microsoft.com/office/drawing/2014/main" id="{C870B28A-3075-4EF0-A07D-4F1A41102CA0}"/>
                </a:ext>
              </a:extLst>
            </p:cNvPr>
            <p:cNvGrpSpPr>
              <a:grpSpLocks/>
            </p:cNvGrpSpPr>
            <p:nvPr/>
          </p:nvGrpSpPr>
          <p:grpSpPr bwMode="auto">
            <a:xfrm>
              <a:off x="1936759" y="922088"/>
              <a:ext cx="1197832" cy="442085"/>
              <a:chOff x="3295234" y="2676992"/>
              <a:chExt cx="2596057" cy="347450"/>
            </a:xfrm>
          </p:grpSpPr>
          <p:sp>
            <p:nvSpPr>
              <p:cNvPr id="81" name="圆角矩形 80">
                <a:extLst>
                  <a:ext uri="{FF2B5EF4-FFF2-40B4-BE49-F238E27FC236}">
                    <a16:creationId xmlns:a16="http://schemas.microsoft.com/office/drawing/2014/main" id="{4F6C150F-1345-4E58-9087-38FC82726FD3}"/>
                  </a:ext>
                </a:extLst>
              </p:cNvPr>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6881" name="TextBox 81">
                <a:extLst>
                  <a:ext uri="{FF2B5EF4-FFF2-40B4-BE49-F238E27FC236}">
                    <a16:creationId xmlns:a16="http://schemas.microsoft.com/office/drawing/2014/main" id="{3A5AC26E-7FFA-4F1C-850F-A3BFF3BA2148}"/>
                  </a:ext>
                </a:extLst>
              </p:cNvPr>
              <p:cNvSpPr txBox="1">
                <a:spLocks noChangeArrowheads="1"/>
              </p:cNvSpPr>
              <p:nvPr/>
            </p:nvSpPr>
            <p:spPr bwMode="auto">
              <a:xfrm>
                <a:off x="3354760" y="2677383"/>
                <a:ext cx="400367" cy="34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4" name="矩形 3">
              <a:extLst>
                <a:ext uri="{FF2B5EF4-FFF2-40B4-BE49-F238E27FC236}">
                  <a16:creationId xmlns:a16="http://schemas.microsoft.com/office/drawing/2014/main" id="{F92F2A12-931C-4475-B139-8D1D3739D235}"/>
                </a:ext>
              </a:extLst>
            </p:cNvPr>
            <p:cNvSpPr>
              <a:spLocks noChangeArrowheads="1"/>
            </p:cNvSpPr>
            <p:nvPr/>
          </p:nvSpPr>
          <p:spPr bwMode="auto">
            <a:xfrm>
              <a:off x="2089779" y="966058"/>
              <a:ext cx="1010259" cy="377911"/>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665"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a:t>
              </a:r>
              <a:r>
                <a:rPr kumimoji="0" lang="zh-CN" altLang="en-US" sz="2665"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天赋论</a:t>
              </a:r>
            </a:p>
          </p:txBody>
        </p:sp>
      </p:grpSp>
      <p:cxnSp>
        <p:nvCxnSpPr>
          <p:cNvPr id="108" name="直接连接符 107">
            <a:extLst>
              <a:ext uri="{FF2B5EF4-FFF2-40B4-BE49-F238E27FC236}">
                <a16:creationId xmlns:a16="http://schemas.microsoft.com/office/drawing/2014/main" id="{9C0357B4-A29B-4A66-B211-BCF9A70F12D7}"/>
              </a:ext>
            </a:extLst>
          </p:cNvPr>
          <p:cNvCxnSpPr/>
          <p:nvPr/>
        </p:nvCxnSpPr>
        <p:spPr>
          <a:xfrm>
            <a:off x="585788" y="1016000"/>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391BE1B1-EB89-4DF6-A2FB-B7E67165AF60}"/>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0" name="TextBox 109">
            <a:extLst>
              <a:ext uri="{FF2B5EF4-FFF2-40B4-BE49-F238E27FC236}">
                <a16:creationId xmlns:a16="http://schemas.microsoft.com/office/drawing/2014/main" id="{D933A714-6882-46B2-9465-A9A8783EA313}"/>
              </a:ext>
            </a:extLst>
          </p:cNvPr>
          <p:cNvSpPr txBox="1"/>
          <p:nvPr/>
        </p:nvSpPr>
        <p:spPr>
          <a:xfrm>
            <a:off x="1211263"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道德的起源</a:t>
            </a:r>
          </a:p>
        </p:txBody>
      </p:sp>
      <p:cxnSp>
        <p:nvCxnSpPr>
          <p:cNvPr id="111" name="直接连接符 110">
            <a:extLst>
              <a:ext uri="{FF2B5EF4-FFF2-40B4-BE49-F238E27FC236}">
                <a16:creationId xmlns:a16="http://schemas.microsoft.com/office/drawing/2014/main" id="{47119DC7-CA07-45F4-B92A-135CD202CAE2}"/>
              </a:ext>
            </a:extLst>
          </p:cNvPr>
          <p:cNvCxnSpPr/>
          <p:nvPr/>
        </p:nvCxnSpPr>
        <p:spPr>
          <a:xfrm>
            <a:off x="3176588" y="422275"/>
            <a:ext cx="0" cy="2778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7826" name="Picture 2" descr="https://ss0.bdstatic.com/94oJfD_bAAcT8t7mm9GUKT-xh_/timg?image&amp;quality=100&amp;size=b4000_4000&amp;sec=1514206521&amp;di=fceb15f2c0bccc28c3d8bd593b21dec5&amp;src=http://pic17.photophoto.cn/20101209/0006019071007618_b.jpg">
            <a:extLst>
              <a:ext uri="{FF2B5EF4-FFF2-40B4-BE49-F238E27FC236}">
                <a16:creationId xmlns:a16="http://schemas.microsoft.com/office/drawing/2014/main" id="{69740FE9-BD29-4840-A6CE-03062F5F15F4}"/>
              </a:ext>
            </a:extLst>
          </p:cNvPr>
          <p:cNvPicPr>
            <a:picLocks noChangeAspect="1" noChangeArrowheads="1"/>
          </p:cNvPicPr>
          <p:nvPr/>
        </p:nvPicPr>
        <p:blipFill>
          <a:blip r:embed="rId3"/>
          <a:srcRect t="6947" b="1786"/>
          <a:stretch>
            <a:fillRect/>
          </a:stretch>
        </p:blipFill>
        <p:spPr bwMode="auto">
          <a:xfrm>
            <a:off x="449263" y="1884363"/>
            <a:ext cx="3059112" cy="42306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par>
                          <p:cTn id="21" fill="hold" nodeType="afterGroup">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nodeType="afterGroup">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outVertical)">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4" presetClass="entr" presetSubtype="10" fill="hold" grpId="0" nodeType="clickEffect">
                                  <p:stCondLst>
                                    <p:cond delay="250"/>
                                  </p:stCondLst>
                                  <p:childTnLst>
                                    <p:set>
                                      <p:cBhvr>
                                        <p:cTn id="44" dur="1" fill="hold">
                                          <p:stCondLst>
                                            <p:cond delay="0"/>
                                          </p:stCondLst>
                                        </p:cTn>
                                        <p:tgtEl>
                                          <p:spTgt spid="36"/>
                                        </p:tgtEl>
                                        <p:attrNameLst>
                                          <p:attrName>style.visibility</p:attrName>
                                        </p:attrNameLst>
                                      </p:cBhvr>
                                      <p:to>
                                        <p:strVal val="visible"/>
                                      </p:to>
                                    </p:set>
                                    <p:animEffect>
                                      <p:cBhvr>
                                        <p:cTn id="45" dur="4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utoUpdateAnimBg="0"/>
      <p:bldP spid="9" grpId="0" bldLvl="0" autoUpdateAnimBg="0"/>
      <p:bldP spid="11" grpId="0" bldLvl="0" animBg="1"/>
      <p:bldP spid="36" grpId="0" bldLvl="0" autoUpdateAnimBg="0"/>
      <p:bldP spid="109" grpId="0" animBg="1"/>
      <p:bldP spid="1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47">
            <a:extLst>
              <a:ext uri="{FF2B5EF4-FFF2-40B4-BE49-F238E27FC236}">
                <a16:creationId xmlns:a16="http://schemas.microsoft.com/office/drawing/2014/main" id="{298B7CF6-583B-46CA-B0B2-424BA8A6DFCF}"/>
              </a:ext>
            </a:extLst>
          </p:cNvPr>
          <p:cNvSpPr>
            <a:spLocks noChangeArrowheads="1"/>
          </p:cNvSpPr>
          <p:nvPr/>
        </p:nvSpPr>
        <p:spPr bwMode="auto">
          <a:xfrm>
            <a:off x="5145088" y="2314575"/>
            <a:ext cx="5265737" cy="2760663"/>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30000"/>
              </a:lnSpc>
              <a:spcBef>
                <a:spcPct val="0"/>
              </a:spcBef>
              <a:spcAft>
                <a:spcPts val="500"/>
              </a:spcAft>
              <a:buClrTx/>
              <a:buSzTx/>
              <a:buFontTx/>
              <a:buNone/>
              <a:tabLst/>
              <a:defRPr/>
            </a:pPr>
            <a:r>
              <a:rPr kumimoji="0" lang="zh-CN" altLang="en-US" sz="26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具有普遍道德价值的东西来自人的</a:t>
            </a:r>
            <a:r>
              <a:rPr kumimoji="0" lang="zh-CN" altLang="en-US" sz="2665" b="1" i="0" u="none" strike="noStrike" kern="1200" cap="none" spc="0" normalizeH="0" baseline="0" noProof="0" dirty="0">
                <a:ln>
                  <a:noFill/>
                </a:ln>
                <a:solidFill>
                  <a:srgbClr val="FF3399"/>
                </a:solidFill>
                <a:effectLst/>
                <a:uLnTx/>
                <a:uFillTx/>
                <a:latin typeface="Arial" panose="020B0604020202020204" pitchFamily="34" charset="0"/>
                <a:ea typeface="微软雅黑" panose="020B0503020204020204" pitchFamily="34" charset="-122"/>
                <a:cs typeface="+mn-cs"/>
                <a:sym typeface="Calibri" panose="020F0502020204030204" charset="0"/>
              </a:rPr>
              <a:t>理性本身的善良意志</a:t>
            </a:r>
            <a:r>
              <a:rPr kumimoji="0" lang="zh-CN" altLang="en-US" sz="2665"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Calibri" panose="020F0502020204030204" charset="0"/>
              </a:rPr>
              <a:t>，善良意志是人与生俱来的受理性支配不以环境为转移的内在机能，道德就是这种善良意志所发出的绝对命令。</a:t>
            </a:r>
          </a:p>
        </p:txBody>
      </p:sp>
      <p:cxnSp>
        <p:nvCxnSpPr>
          <p:cNvPr id="108" name="直接连接符 107">
            <a:extLst>
              <a:ext uri="{FF2B5EF4-FFF2-40B4-BE49-F238E27FC236}">
                <a16:creationId xmlns:a16="http://schemas.microsoft.com/office/drawing/2014/main" id="{6C310087-D62C-445B-A732-741027596608}"/>
              </a:ext>
            </a:extLst>
          </p:cNvPr>
          <p:cNvCxnSpPr/>
          <p:nvPr/>
        </p:nvCxnSpPr>
        <p:spPr>
          <a:xfrm>
            <a:off x="687388" y="1017588"/>
            <a:ext cx="108188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F3CED490-84FC-4991-99E1-0072F3466FC7}"/>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solidFill>
                  <a:srgbClr val="EA0000"/>
                </a:solidFill>
              </a:ln>
              <a:solidFill>
                <a:prstClr val="white"/>
              </a:solidFill>
              <a:effectLst/>
              <a:uLnTx/>
              <a:uFillTx/>
              <a:latin typeface="Calibri"/>
              <a:ea typeface="微软雅黑" panose="020B0503020204020204" pitchFamily="34" charset="-122"/>
              <a:cs typeface="+mn-cs"/>
            </a:endParaRPr>
          </a:p>
        </p:txBody>
      </p:sp>
      <p:sp>
        <p:nvSpPr>
          <p:cNvPr id="110" name="TextBox 109">
            <a:extLst>
              <a:ext uri="{FF2B5EF4-FFF2-40B4-BE49-F238E27FC236}">
                <a16:creationId xmlns:a16="http://schemas.microsoft.com/office/drawing/2014/main" id="{A4832B18-A634-40A7-9C7C-DFDB6DD53625}"/>
              </a:ext>
            </a:extLst>
          </p:cNvPr>
          <p:cNvSpPr txBox="1"/>
          <p:nvPr/>
        </p:nvSpPr>
        <p:spPr>
          <a:xfrm>
            <a:off x="1211263"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道德的起源</a:t>
            </a:r>
          </a:p>
        </p:txBody>
      </p:sp>
      <p:cxnSp>
        <p:nvCxnSpPr>
          <p:cNvPr id="111" name="直接连接符 110">
            <a:extLst>
              <a:ext uri="{FF2B5EF4-FFF2-40B4-BE49-F238E27FC236}">
                <a16:creationId xmlns:a16="http://schemas.microsoft.com/office/drawing/2014/main" id="{C1E85847-8413-44D6-B77B-D2AEC99A5707}"/>
              </a:ext>
            </a:extLst>
          </p:cNvPr>
          <p:cNvCxnSpPr/>
          <p:nvPr/>
        </p:nvCxnSpPr>
        <p:spPr>
          <a:xfrm>
            <a:off x="3176588" y="422275"/>
            <a:ext cx="0" cy="2778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82">
            <a:extLst>
              <a:ext uri="{FF2B5EF4-FFF2-40B4-BE49-F238E27FC236}">
                <a16:creationId xmlns:a16="http://schemas.microsoft.com/office/drawing/2014/main" id="{3022DB10-24C7-4A1D-9E43-EF32F110D0C9}"/>
              </a:ext>
            </a:extLst>
          </p:cNvPr>
          <p:cNvGrpSpPr>
            <a:grpSpLocks/>
          </p:cNvGrpSpPr>
          <p:nvPr/>
        </p:nvGrpSpPr>
        <p:grpSpPr bwMode="auto">
          <a:xfrm>
            <a:off x="2522538" y="265113"/>
            <a:ext cx="3679825" cy="1712912"/>
            <a:chOff x="1964226" y="48968"/>
            <a:chExt cx="2759710" cy="1326592"/>
          </a:xfrm>
        </p:grpSpPr>
        <p:grpSp>
          <p:nvGrpSpPr>
            <p:cNvPr id="38922" name="组合 79">
              <a:extLst>
                <a:ext uri="{FF2B5EF4-FFF2-40B4-BE49-F238E27FC236}">
                  <a16:creationId xmlns:a16="http://schemas.microsoft.com/office/drawing/2014/main" id="{CB560385-D8B2-49D7-B401-FE6CCFD67B3D}"/>
                </a:ext>
              </a:extLst>
            </p:cNvPr>
            <p:cNvGrpSpPr>
              <a:grpSpLocks/>
            </p:cNvGrpSpPr>
            <p:nvPr/>
          </p:nvGrpSpPr>
          <p:grpSpPr bwMode="auto">
            <a:xfrm>
              <a:off x="1964226" y="48968"/>
              <a:ext cx="2684780" cy="1326592"/>
              <a:chOff x="3354763" y="1990774"/>
              <a:chExt cx="5818714" cy="1042613"/>
            </a:xfrm>
          </p:grpSpPr>
          <p:sp>
            <p:nvSpPr>
              <p:cNvPr id="16" name="圆角矩形 15">
                <a:extLst>
                  <a:ext uri="{FF2B5EF4-FFF2-40B4-BE49-F238E27FC236}">
                    <a16:creationId xmlns:a16="http://schemas.microsoft.com/office/drawing/2014/main" id="{402BA73C-6D03-474A-9333-A9BEB2D82B07}"/>
                  </a:ext>
                </a:extLst>
              </p:cNvPr>
              <p:cNvSpPr/>
              <p:nvPr/>
            </p:nvSpPr>
            <p:spPr>
              <a:xfrm>
                <a:off x="5255341" y="1990774"/>
                <a:ext cx="3918136" cy="347351"/>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8927" name="TextBox 16">
                <a:extLst>
                  <a:ext uri="{FF2B5EF4-FFF2-40B4-BE49-F238E27FC236}">
                    <a16:creationId xmlns:a16="http://schemas.microsoft.com/office/drawing/2014/main" id="{167A2AE9-8967-48A5-B64A-92EE95294633}"/>
                  </a:ext>
                </a:extLst>
              </p:cNvPr>
              <p:cNvSpPr txBox="1">
                <a:spLocks noChangeArrowheads="1"/>
              </p:cNvSpPr>
              <p:nvPr/>
            </p:nvSpPr>
            <p:spPr bwMode="auto">
              <a:xfrm>
                <a:off x="3354763" y="2677380"/>
                <a:ext cx="400367" cy="35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38923" name="矩形 14">
              <a:extLst>
                <a:ext uri="{FF2B5EF4-FFF2-40B4-BE49-F238E27FC236}">
                  <a16:creationId xmlns:a16="http://schemas.microsoft.com/office/drawing/2014/main" id="{4AA4EF86-4846-4217-94BE-403B80FCE459}"/>
                </a:ext>
              </a:extLst>
            </p:cNvPr>
            <p:cNvSpPr>
              <a:spLocks noChangeArrowheads="1"/>
            </p:cNvSpPr>
            <p:nvPr/>
          </p:nvSpPr>
          <p:spPr bwMode="auto">
            <a:xfrm>
              <a:off x="2921806" y="91514"/>
              <a:ext cx="1802130"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a:ln>
                    <a:noFill/>
                  </a:ln>
                  <a:solidFill>
                    <a:srgbClr val="0070C0"/>
                  </a:solidFill>
                  <a:effectLst/>
                  <a:uLnTx/>
                  <a:uFillTx/>
                  <a:latin typeface="Arial" panose="020B0604020202020204" pitchFamily="34" charset="0"/>
                  <a:ea typeface="方正兰亭黑_GBK"/>
                  <a:cs typeface="方正兰亭黑_GBK"/>
                  <a:sym typeface="Arial" panose="020B0604020202020204" pitchFamily="34" charset="0"/>
                </a:rPr>
                <a:t>2.</a:t>
              </a:r>
              <a:r>
                <a:rPr kumimoji="0" lang="zh-CN" altLang="en-US" sz="3200" b="1" i="0" u="none" strike="noStrike" kern="1200" cap="none" spc="0" normalizeH="0" baseline="0" noProof="0">
                  <a:ln>
                    <a:noFill/>
                  </a:ln>
                  <a:solidFill>
                    <a:srgbClr val="0070C0"/>
                  </a:solidFill>
                  <a:effectLst/>
                  <a:uLnTx/>
                  <a:uFillTx/>
                  <a:latin typeface="Arial" panose="020B0604020202020204" pitchFamily="34" charset="0"/>
                  <a:ea typeface="方正兰亭黑_GBK"/>
                  <a:cs typeface="方正兰亭黑_GBK"/>
                  <a:sym typeface="Arial" panose="020B0604020202020204" pitchFamily="34" charset="0"/>
                </a:rPr>
                <a:t>天赋论</a:t>
              </a:r>
            </a:p>
          </p:txBody>
        </p:sp>
      </p:grpSp>
      <p:pic>
        <p:nvPicPr>
          <p:cNvPr id="75778" name="Picture 2" descr="https://timgsa.baidu.com/timg?image&amp;quality=80&amp;size=b9999_10000&amp;sec=1514216954273&amp;di=809f7c556119b76a4967a079cdc0f92e&amp;imgtype=0&amp;src=http%3A%2F%2Fimg.mp.sohu.com%2Fupload%2F20170723%2F089e64dfa260432a8940e80ad507f79d_th.png">
            <a:extLst>
              <a:ext uri="{FF2B5EF4-FFF2-40B4-BE49-F238E27FC236}">
                <a16:creationId xmlns:a16="http://schemas.microsoft.com/office/drawing/2014/main" id="{7D2C05D1-C4CF-4C1C-9154-CE8AC15762E0}"/>
              </a:ext>
            </a:extLst>
          </p:cNvPr>
          <p:cNvPicPr>
            <a:picLocks noChangeAspect="1" noChangeArrowheads="1"/>
          </p:cNvPicPr>
          <p:nvPr/>
        </p:nvPicPr>
        <p:blipFill>
          <a:blip r:embed="rId3" cstate="print"/>
          <a:srcRect/>
          <a:stretch>
            <a:fillRect/>
          </a:stretch>
        </p:blipFill>
        <p:spPr bwMode="auto">
          <a:xfrm>
            <a:off x="52494" y="1082887"/>
            <a:ext cx="4339167" cy="5219700"/>
          </a:xfrm>
          <a:prstGeom prst="rect">
            <a:avLst/>
          </a:prstGeom>
          <a:noFill/>
          <a:effectLst>
            <a:glow rad="139700">
              <a:schemeClr val="accent1">
                <a:satMod val="175000"/>
                <a:alpha val="40000"/>
              </a:schemeClr>
            </a:glow>
          </a:effectLst>
          <a:scene3d>
            <a:camera prst="orthographicFront"/>
            <a:lightRig rig="threePt" dir="t"/>
          </a:scene3d>
          <a:sp3d>
            <a:bevelT/>
          </a:sp3d>
        </p:spPr>
      </p:pic>
      <p:sp>
        <p:nvSpPr>
          <p:cNvPr id="2" name="文本框 1">
            <a:extLst>
              <a:ext uri="{FF2B5EF4-FFF2-40B4-BE49-F238E27FC236}">
                <a16:creationId xmlns:a16="http://schemas.microsoft.com/office/drawing/2014/main" id="{29BAC648-F035-4B05-9C96-E2406F089D2D}"/>
              </a:ext>
            </a:extLst>
          </p:cNvPr>
          <p:cNvSpPr txBox="1"/>
          <p:nvPr/>
        </p:nvSpPr>
        <p:spPr>
          <a:xfrm>
            <a:off x="1416050" y="6302375"/>
            <a:ext cx="1082675" cy="461963"/>
          </a:xfrm>
          <a:prstGeom prst="rect">
            <a:avLst/>
          </a:prstGeom>
          <a:noFill/>
          <a:ln w="9525">
            <a:noFill/>
            <a:miter/>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宋体" panose="02010600030101010101" pitchFamily="2" charset="-122"/>
                <a:ea typeface="宋体" panose="02010600030101010101" pitchFamily="2" charset="-122"/>
                <a:cs typeface="+mn-cs"/>
              </a:rPr>
              <a:t>康德</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9" grpId="0" animBg="1"/>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a:extLst>
              <a:ext uri="{FF2B5EF4-FFF2-40B4-BE49-F238E27FC236}">
                <a16:creationId xmlns:a16="http://schemas.microsoft.com/office/drawing/2014/main" id="{3C45EABD-F9DB-4D46-8223-11BCB60F3F61}"/>
              </a:ext>
            </a:extLst>
          </p:cNvPr>
          <p:cNvCxnSpPr/>
          <p:nvPr/>
        </p:nvCxnSpPr>
        <p:spPr>
          <a:xfrm>
            <a:off x="6637338" y="4500563"/>
            <a:ext cx="3786187" cy="238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FEFAF07-B11B-4BB4-AD9A-384F7D54E65B}"/>
              </a:ext>
            </a:extLst>
          </p:cNvPr>
          <p:cNvCxnSpPr/>
          <p:nvPr/>
        </p:nvCxnSpPr>
        <p:spPr>
          <a:xfrm>
            <a:off x="1944688" y="3735388"/>
            <a:ext cx="42005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矩形 47">
            <a:extLst>
              <a:ext uri="{FF2B5EF4-FFF2-40B4-BE49-F238E27FC236}">
                <a16:creationId xmlns:a16="http://schemas.microsoft.com/office/drawing/2014/main" id="{B6218839-3C4E-4451-AA5F-DB424762AD8F}"/>
              </a:ext>
            </a:extLst>
          </p:cNvPr>
          <p:cNvSpPr>
            <a:spLocks noChangeArrowheads="1"/>
          </p:cNvSpPr>
          <p:nvPr/>
        </p:nvSpPr>
        <p:spPr bwMode="auto">
          <a:xfrm>
            <a:off x="2154238" y="1157288"/>
            <a:ext cx="8916987" cy="498475"/>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90000"/>
              </a:lnSpc>
              <a:spcBef>
                <a:spcPts val="1000"/>
              </a:spcBef>
              <a:spcAft>
                <a:spcPts val="0"/>
              </a:spcAft>
              <a:buClrTx/>
              <a:buSzTx/>
              <a:buFontTx/>
              <a:buChar char="•"/>
              <a:tabLst/>
              <a:defRPr/>
            </a:pPr>
            <a:r>
              <a:rPr kumimoji="0" lang="zh-CN" altLang="en-US" sz="2935"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Calibri" panose="020F0502020204030204" charset="0"/>
              </a:rPr>
              <a:t>道德起源于人所固有的本能欲望和天然情感之中</a:t>
            </a:r>
          </a:p>
        </p:txBody>
      </p:sp>
      <p:cxnSp>
        <p:nvCxnSpPr>
          <p:cNvPr id="108" name="直接连接符 107">
            <a:extLst>
              <a:ext uri="{FF2B5EF4-FFF2-40B4-BE49-F238E27FC236}">
                <a16:creationId xmlns:a16="http://schemas.microsoft.com/office/drawing/2014/main" id="{96D20643-6EBC-4CAA-8ADD-4288ABBB2A9A}"/>
              </a:ext>
            </a:extLst>
          </p:cNvPr>
          <p:cNvCxnSpPr/>
          <p:nvPr/>
        </p:nvCxnSpPr>
        <p:spPr>
          <a:xfrm>
            <a:off x="687388" y="954088"/>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84F837E8-AAA3-46BC-BD73-45ED67FE4B0E}"/>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0" name="TextBox 109">
            <a:extLst>
              <a:ext uri="{FF2B5EF4-FFF2-40B4-BE49-F238E27FC236}">
                <a16:creationId xmlns:a16="http://schemas.microsoft.com/office/drawing/2014/main" id="{364B433D-DF9A-42F7-BBDA-07450255C730}"/>
              </a:ext>
            </a:extLst>
          </p:cNvPr>
          <p:cNvSpPr txBox="1"/>
          <p:nvPr/>
        </p:nvSpPr>
        <p:spPr>
          <a:xfrm>
            <a:off x="1211263"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道德的起源</a:t>
            </a:r>
          </a:p>
        </p:txBody>
      </p:sp>
      <p:cxnSp>
        <p:nvCxnSpPr>
          <p:cNvPr id="111" name="直接连接符 110">
            <a:extLst>
              <a:ext uri="{FF2B5EF4-FFF2-40B4-BE49-F238E27FC236}">
                <a16:creationId xmlns:a16="http://schemas.microsoft.com/office/drawing/2014/main" id="{B8B241C9-41AB-4E57-BA6C-64CBEEAB3491}"/>
              </a:ext>
            </a:extLst>
          </p:cNvPr>
          <p:cNvCxnSpPr/>
          <p:nvPr/>
        </p:nvCxnSpPr>
        <p:spPr>
          <a:xfrm>
            <a:off x="3348038" y="354013"/>
            <a:ext cx="0" cy="277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82">
            <a:extLst>
              <a:ext uri="{FF2B5EF4-FFF2-40B4-BE49-F238E27FC236}">
                <a16:creationId xmlns:a16="http://schemas.microsoft.com/office/drawing/2014/main" id="{47BD1145-F845-4138-806F-3BE7F5F69AFB}"/>
              </a:ext>
            </a:extLst>
          </p:cNvPr>
          <p:cNvGrpSpPr>
            <a:grpSpLocks/>
          </p:cNvGrpSpPr>
          <p:nvPr/>
        </p:nvGrpSpPr>
        <p:grpSpPr bwMode="auto">
          <a:xfrm>
            <a:off x="3551238" y="168275"/>
            <a:ext cx="2582862" cy="588963"/>
            <a:chOff x="1936759" y="922085"/>
            <a:chExt cx="1695832" cy="441960"/>
          </a:xfrm>
        </p:grpSpPr>
        <p:grpSp>
          <p:nvGrpSpPr>
            <p:cNvPr id="40982" name="组合 79">
              <a:extLst>
                <a:ext uri="{FF2B5EF4-FFF2-40B4-BE49-F238E27FC236}">
                  <a16:creationId xmlns:a16="http://schemas.microsoft.com/office/drawing/2014/main" id="{A79874D1-FE3F-4619-93A9-DEB777A715F0}"/>
                </a:ext>
              </a:extLst>
            </p:cNvPr>
            <p:cNvGrpSpPr>
              <a:grpSpLocks/>
            </p:cNvGrpSpPr>
            <p:nvPr/>
          </p:nvGrpSpPr>
          <p:grpSpPr bwMode="auto">
            <a:xfrm>
              <a:off x="1936759" y="922085"/>
              <a:ext cx="1695832" cy="441960"/>
              <a:chOff x="3295234" y="2676992"/>
              <a:chExt cx="3675371" cy="347352"/>
            </a:xfrm>
          </p:grpSpPr>
          <p:sp>
            <p:nvSpPr>
              <p:cNvPr id="55" name="圆角矩形 54">
                <a:extLst>
                  <a:ext uri="{FF2B5EF4-FFF2-40B4-BE49-F238E27FC236}">
                    <a16:creationId xmlns:a16="http://schemas.microsoft.com/office/drawing/2014/main" id="{E97E06EE-8645-421D-9154-B0E9169C720D}"/>
                  </a:ext>
                </a:extLst>
              </p:cNvPr>
              <p:cNvSpPr/>
              <p:nvPr/>
            </p:nvSpPr>
            <p:spPr>
              <a:xfrm>
                <a:off x="3295234" y="2676992"/>
                <a:ext cx="3675371" cy="347352"/>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40987" name="TextBox 55">
                <a:extLst>
                  <a:ext uri="{FF2B5EF4-FFF2-40B4-BE49-F238E27FC236}">
                    <a16:creationId xmlns:a16="http://schemas.microsoft.com/office/drawing/2014/main" id="{C3255399-A8BD-42ED-B712-06838FABF46B}"/>
                  </a:ext>
                </a:extLst>
              </p:cNvPr>
              <p:cNvSpPr txBox="1">
                <a:spLocks noChangeArrowheads="1"/>
              </p:cNvSpPr>
              <p:nvPr/>
            </p:nvSpPr>
            <p:spPr bwMode="auto">
              <a:xfrm>
                <a:off x="3354761" y="2677383"/>
                <a:ext cx="262837" cy="34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54" name="矩形 53">
              <a:extLst>
                <a:ext uri="{FF2B5EF4-FFF2-40B4-BE49-F238E27FC236}">
                  <a16:creationId xmlns:a16="http://schemas.microsoft.com/office/drawing/2014/main" id="{714458D1-C760-4855-8A8D-143164C6EFB1}"/>
                </a:ext>
              </a:extLst>
            </p:cNvPr>
            <p:cNvSpPr>
              <a:spLocks noChangeArrowheads="1"/>
            </p:cNvSpPr>
            <p:nvPr/>
          </p:nvSpPr>
          <p:spPr bwMode="auto">
            <a:xfrm>
              <a:off x="2056624" y="978075"/>
              <a:ext cx="1429002" cy="376440"/>
            </a:xfrm>
            <a:prstGeom prst="rect">
              <a:avLst/>
            </a:prstGeom>
            <a:noFill/>
            <a:ln>
              <a:noFill/>
            </a:ln>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665" b="1" i="0" u="none" strike="noStrike" kern="1200" cap="none" spc="0" normalizeH="0" baseline="0" noProof="0" dirty="0">
                  <a:ln>
                    <a:noFill/>
                  </a:ln>
                  <a:solidFill>
                    <a:srgbClr val="0070C0"/>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rPr>
                <a:t>3.</a:t>
              </a:r>
              <a:r>
                <a:rPr kumimoji="0" lang="zh-CN" altLang="en-US" sz="2665" b="1" i="0" u="none" strike="noStrike" kern="1200" cap="none" spc="0" normalizeH="0" baseline="0" noProof="0" dirty="0">
                  <a:ln>
                    <a:noFill/>
                  </a:ln>
                  <a:solidFill>
                    <a:srgbClr val="0070C0"/>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rPr>
                <a:t>情感欲望论</a:t>
              </a:r>
            </a:p>
          </p:txBody>
        </p:sp>
      </p:grpSp>
      <p:sp>
        <p:nvSpPr>
          <p:cNvPr id="59" name="矩形 58">
            <a:extLst>
              <a:ext uri="{FF2B5EF4-FFF2-40B4-BE49-F238E27FC236}">
                <a16:creationId xmlns:a16="http://schemas.microsoft.com/office/drawing/2014/main" id="{79EAE85B-613D-4ECF-8E88-64FC7F80F148}"/>
              </a:ext>
            </a:extLst>
          </p:cNvPr>
          <p:cNvSpPr>
            <a:spLocks noChangeArrowheads="1"/>
          </p:cNvSpPr>
          <p:nvPr/>
        </p:nvSpPr>
        <p:spPr bwMode="auto">
          <a:xfrm>
            <a:off x="1944688" y="2068513"/>
            <a:ext cx="43227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人是有感觉的动物，人的本性就是趋乐避苦，就是自利、自爱，也就是追求个人的利益和幸福，这是一切道德的根源</a:t>
            </a:r>
          </a:p>
        </p:txBody>
      </p:sp>
      <p:sp>
        <p:nvSpPr>
          <p:cNvPr id="62" name="矩形 61">
            <a:extLst>
              <a:ext uri="{FF2B5EF4-FFF2-40B4-BE49-F238E27FC236}">
                <a16:creationId xmlns:a16="http://schemas.microsoft.com/office/drawing/2014/main" id="{B5A46476-BC1A-473A-A341-89CD6C0B796A}"/>
              </a:ext>
            </a:extLst>
          </p:cNvPr>
          <p:cNvSpPr>
            <a:spLocks noChangeArrowheads="1"/>
          </p:cNvSpPr>
          <p:nvPr/>
        </p:nvSpPr>
        <p:spPr bwMode="auto">
          <a:xfrm>
            <a:off x="6788150" y="3294063"/>
            <a:ext cx="3635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道德源于人心中的社会情感和利他之心，源于对公共利益的追求</a:t>
            </a:r>
          </a:p>
        </p:txBody>
      </p:sp>
      <p:sp>
        <p:nvSpPr>
          <p:cNvPr id="63" name="矩形 62">
            <a:extLst>
              <a:ext uri="{FF2B5EF4-FFF2-40B4-BE49-F238E27FC236}">
                <a16:creationId xmlns:a16="http://schemas.microsoft.com/office/drawing/2014/main" id="{5AB17FA5-A948-4681-B23C-2AD9F1562C0D}"/>
              </a:ext>
            </a:extLst>
          </p:cNvPr>
          <p:cNvSpPr/>
          <p:nvPr/>
        </p:nvSpPr>
        <p:spPr>
          <a:xfrm>
            <a:off x="3348038" y="5557838"/>
            <a:ext cx="5772150" cy="46196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道德起源于人所固有的推己及人的同情心</a:t>
            </a:r>
          </a:p>
        </p:txBody>
      </p:sp>
      <p:pic>
        <p:nvPicPr>
          <p:cNvPr id="73731" name="Picture 3">
            <a:extLst>
              <a:ext uri="{FF2B5EF4-FFF2-40B4-BE49-F238E27FC236}">
                <a16:creationId xmlns:a16="http://schemas.microsoft.com/office/drawing/2014/main" id="{9170EEC9-9464-4C1B-92B9-C82777110536}"/>
              </a:ext>
            </a:extLst>
          </p:cNvPr>
          <p:cNvPicPr>
            <a:picLocks noChangeAspect="1" noChangeArrowheads="1"/>
          </p:cNvPicPr>
          <p:nvPr/>
        </p:nvPicPr>
        <p:blipFill>
          <a:blip r:embed="rId3" cstate="print"/>
          <a:srcRect/>
          <a:stretch>
            <a:fillRect/>
          </a:stretch>
        </p:blipFill>
        <p:spPr bwMode="auto">
          <a:xfrm>
            <a:off x="5927" y="1724661"/>
            <a:ext cx="1877060" cy="2010833"/>
          </a:xfrm>
          <a:prstGeom prst="rect">
            <a:avLst/>
          </a:prstGeom>
          <a:noFill/>
          <a:ln w="9525">
            <a:noFill/>
            <a:miter lim="800000"/>
            <a:headEnd/>
            <a:tailEnd/>
          </a:ln>
          <a:effectLst/>
          <a:scene3d>
            <a:camera prst="orthographicFront"/>
            <a:lightRig rig="threePt" dir="t"/>
          </a:scene3d>
          <a:sp3d>
            <a:bevelT/>
          </a:sp3d>
        </p:spPr>
      </p:pic>
      <p:pic>
        <p:nvPicPr>
          <p:cNvPr id="73733" name="Picture 5" descr="https://timgsa.baidu.com/timg?image&amp;quality=80&amp;size=b9999_10000&amp;sec=1514218154848&amp;di=6520f1008ccee56b2ddaef42c6e48caa&amp;imgtype=0&amp;src=http%3A%2F%2Fimgsrc.baidu.com%2Fimage%2Fc0%253Dshijue1%252C0%252C0%252C294%252C40%2Fsign%3D9a9720003c7adab429dd1300e3bdd969%2F4bed2e738bd4b31ce58f07938dd6277f9e2ff863.jpg">
            <a:extLst>
              <a:ext uri="{FF2B5EF4-FFF2-40B4-BE49-F238E27FC236}">
                <a16:creationId xmlns:a16="http://schemas.microsoft.com/office/drawing/2014/main" id="{5ECD750E-CB42-4693-9FED-31EB9150D903}"/>
              </a:ext>
            </a:extLst>
          </p:cNvPr>
          <p:cNvPicPr>
            <a:picLocks noChangeAspect="1" noChangeArrowheads="1"/>
          </p:cNvPicPr>
          <p:nvPr/>
        </p:nvPicPr>
        <p:blipFill>
          <a:blip r:embed="rId4" cstate="print"/>
          <a:srcRect b="2358"/>
          <a:stretch>
            <a:fillRect/>
          </a:stretch>
        </p:blipFill>
        <p:spPr bwMode="auto">
          <a:xfrm>
            <a:off x="10422940" y="2334242"/>
            <a:ext cx="1786417" cy="2189497"/>
          </a:xfrm>
          <a:prstGeom prst="rect">
            <a:avLst/>
          </a:prstGeom>
          <a:noFill/>
          <a:scene3d>
            <a:camera prst="orthographicFront"/>
            <a:lightRig rig="threePt" dir="t"/>
          </a:scene3d>
          <a:sp3d>
            <a:bevelT/>
          </a:sp3d>
        </p:spPr>
      </p:pic>
      <p:pic>
        <p:nvPicPr>
          <p:cNvPr id="73735" name="Picture 7" descr="https://timgsa.baidu.com/timg?image&amp;quality=80&amp;size=b10000_10000&amp;sec=1514208168&amp;di=702e854e7fdaba6ff116e3b1b81c3978&amp;src=http://photocdn.sohu.com/20151111/mp41103446_1447238188889_6.jpeg">
            <a:extLst>
              <a:ext uri="{FF2B5EF4-FFF2-40B4-BE49-F238E27FC236}">
                <a16:creationId xmlns:a16="http://schemas.microsoft.com/office/drawing/2014/main" id="{D4A19C29-F9BF-416E-8D15-0ABF5AE220A1}"/>
              </a:ext>
            </a:extLst>
          </p:cNvPr>
          <p:cNvPicPr>
            <a:picLocks noChangeAspect="1" noChangeArrowheads="1"/>
          </p:cNvPicPr>
          <p:nvPr/>
        </p:nvPicPr>
        <p:blipFill>
          <a:blip r:embed="rId5" cstate="print"/>
          <a:srcRect l="6716" r="22597"/>
          <a:stretch>
            <a:fillRect/>
          </a:stretch>
        </p:blipFill>
        <p:spPr bwMode="auto">
          <a:xfrm>
            <a:off x="1587110" y="4973005"/>
            <a:ext cx="1759975" cy="1818640"/>
          </a:xfrm>
          <a:prstGeom prst="rect">
            <a:avLst/>
          </a:prstGeom>
          <a:noFill/>
          <a:scene3d>
            <a:camera prst="orthographicFront"/>
            <a:lightRig rig="threePt" dir="t"/>
          </a:scene3d>
          <a:sp3d>
            <a:bevelT/>
          </a:sp3d>
        </p:spPr>
      </p:pic>
      <p:pic>
        <p:nvPicPr>
          <p:cNvPr id="73736" name="Picture 8">
            <a:extLst>
              <a:ext uri="{FF2B5EF4-FFF2-40B4-BE49-F238E27FC236}">
                <a16:creationId xmlns:a16="http://schemas.microsoft.com/office/drawing/2014/main" id="{7538D1C4-5C38-425E-9DA3-A8A61AB4C341}"/>
              </a:ext>
            </a:extLst>
          </p:cNvPr>
          <p:cNvPicPr>
            <a:picLocks noChangeAspect="1" noChangeArrowheads="1"/>
          </p:cNvPicPr>
          <p:nvPr/>
        </p:nvPicPr>
        <p:blipFill>
          <a:blip r:embed="rId6" cstate="print"/>
          <a:srcRect b="2434"/>
          <a:stretch>
            <a:fillRect/>
          </a:stretch>
        </p:blipFill>
        <p:spPr bwMode="auto">
          <a:xfrm>
            <a:off x="9017725" y="4848474"/>
            <a:ext cx="1610767" cy="1908772"/>
          </a:xfrm>
          <a:prstGeom prst="rect">
            <a:avLst/>
          </a:prstGeom>
          <a:noFill/>
          <a:ln w="9525">
            <a:noFill/>
            <a:miter lim="800000"/>
            <a:headEnd/>
            <a:tailEnd/>
          </a:ln>
          <a:effectLst/>
          <a:scene3d>
            <a:camera prst="orthographicFront"/>
            <a:lightRig rig="threePt" dir="t"/>
          </a:scene3d>
          <a:sp3d>
            <a:bevelT/>
          </a:sp3d>
        </p:spPr>
      </p:pic>
      <p:cxnSp>
        <p:nvCxnSpPr>
          <p:cNvPr id="33" name="直接连接符 32">
            <a:extLst>
              <a:ext uri="{FF2B5EF4-FFF2-40B4-BE49-F238E27FC236}">
                <a16:creationId xmlns:a16="http://schemas.microsoft.com/office/drawing/2014/main" id="{A1979F81-0DC0-4EEF-A5AA-A5DF8D54C4E3}"/>
              </a:ext>
            </a:extLst>
          </p:cNvPr>
          <p:cNvCxnSpPr/>
          <p:nvPr/>
        </p:nvCxnSpPr>
        <p:spPr>
          <a:xfrm>
            <a:off x="3386138" y="6397625"/>
            <a:ext cx="5588000" cy="31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474C4BA-4C45-4B27-A900-C27ED4A13431}"/>
              </a:ext>
            </a:extLst>
          </p:cNvPr>
          <p:cNvSpPr txBox="1"/>
          <p:nvPr/>
        </p:nvSpPr>
        <p:spPr>
          <a:xfrm>
            <a:off x="239713" y="3813175"/>
            <a:ext cx="1611312" cy="420688"/>
          </a:xfrm>
          <a:prstGeom prst="rect">
            <a:avLst/>
          </a:prstGeom>
          <a:noFill/>
          <a:ln w="9525">
            <a:noFill/>
            <a:miter/>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135"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楷体" panose="02010609060101010101" pitchFamily="49" charset="-122"/>
                <a:ea typeface="楷体" panose="02010609060101010101" pitchFamily="49" charset="-122"/>
                <a:cs typeface="+mn-cs"/>
              </a:rPr>
              <a:t>爱尔维修</a:t>
            </a:r>
          </a:p>
        </p:txBody>
      </p:sp>
      <p:sp>
        <p:nvSpPr>
          <p:cNvPr id="3" name="文本框 2">
            <a:extLst>
              <a:ext uri="{FF2B5EF4-FFF2-40B4-BE49-F238E27FC236}">
                <a16:creationId xmlns:a16="http://schemas.microsoft.com/office/drawing/2014/main" id="{E26084C1-C67E-482B-8212-32B4EE1DD77C}"/>
              </a:ext>
            </a:extLst>
          </p:cNvPr>
          <p:cNvSpPr txBox="1"/>
          <p:nvPr/>
        </p:nvSpPr>
        <p:spPr>
          <a:xfrm>
            <a:off x="10628313" y="4524375"/>
            <a:ext cx="1611312" cy="420688"/>
          </a:xfrm>
          <a:prstGeom prst="rect">
            <a:avLst/>
          </a:prstGeom>
          <a:noFill/>
          <a:ln w="9525">
            <a:noFill/>
            <a:miter/>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135"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楷体" panose="02010609060101010101" pitchFamily="49" charset="-122"/>
                <a:ea typeface="楷体" panose="02010609060101010101" pitchFamily="49" charset="-122"/>
                <a:cs typeface="+mn-cs"/>
              </a:rPr>
              <a:t>卢梭</a:t>
            </a:r>
          </a:p>
        </p:txBody>
      </p:sp>
      <p:sp>
        <p:nvSpPr>
          <p:cNvPr id="4" name="文本框 3">
            <a:extLst>
              <a:ext uri="{FF2B5EF4-FFF2-40B4-BE49-F238E27FC236}">
                <a16:creationId xmlns:a16="http://schemas.microsoft.com/office/drawing/2014/main" id="{DAA54871-3C7D-4C9B-A868-BC9B7D46DB1F}"/>
              </a:ext>
            </a:extLst>
          </p:cNvPr>
          <p:cNvSpPr txBox="1"/>
          <p:nvPr/>
        </p:nvSpPr>
        <p:spPr>
          <a:xfrm>
            <a:off x="6350" y="5937250"/>
            <a:ext cx="1611313" cy="420688"/>
          </a:xfrm>
          <a:prstGeom prst="rect">
            <a:avLst/>
          </a:prstGeom>
          <a:noFill/>
          <a:ln w="9525">
            <a:noFill/>
            <a:miter/>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2135"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楷体" panose="02010609060101010101" pitchFamily="49" charset="-122"/>
                <a:ea typeface="楷体" panose="02010609060101010101" pitchFamily="49" charset="-122"/>
                <a:cs typeface="+mn-cs"/>
                <a:sym typeface="+mn-ea"/>
              </a:rPr>
              <a:t>亚当·斯密</a:t>
            </a:r>
            <a:endParaRPr kumimoji="0" lang="zh-CN" altLang="en-US" sz="2135"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楷体" panose="02010609060101010101" pitchFamily="49" charset="-122"/>
              <a:ea typeface="楷体" panose="02010609060101010101" pitchFamily="49" charset="-122"/>
              <a:cs typeface="+mn-cs"/>
            </a:endParaRPr>
          </a:p>
        </p:txBody>
      </p:sp>
      <p:sp>
        <p:nvSpPr>
          <p:cNvPr id="5" name="文本框 4">
            <a:extLst>
              <a:ext uri="{FF2B5EF4-FFF2-40B4-BE49-F238E27FC236}">
                <a16:creationId xmlns:a16="http://schemas.microsoft.com/office/drawing/2014/main" id="{AE538F35-800A-4489-8302-D4B4E7E16FA1}"/>
              </a:ext>
            </a:extLst>
          </p:cNvPr>
          <p:cNvSpPr txBox="1"/>
          <p:nvPr/>
        </p:nvSpPr>
        <p:spPr>
          <a:xfrm>
            <a:off x="10640907" y="5936827"/>
            <a:ext cx="1555234" cy="420564"/>
          </a:xfrm>
          <a:prstGeom prst="rect">
            <a:avLst/>
          </a:prstGeom>
          <a:noFill/>
          <a:ln w="9525">
            <a:noFill/>
            <a:miter/>
          </a:ln>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135"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楷体" panose="02010609060101010101" pitchFamily="49" charset="-122"/>
                <a:ea typeface="楷体" panose="02010609060101010101" pitchFamily="49" charset="-122"/>
                <a:cs typeface="+mn-cs"/>
                <a:sym typeface="+mn-ea"/>
              </a:rPr>
              <a:t>大卫·休谟</a:t>
            </a:r>
            <a:endParaRPr kumimoji="0" lang="zh-CN" altLang="en-US" sz="2400" b="0" i="0" u="none" strike="noStrike" kern="1200" cap="none" spc="0" normalizeH="0" baseline="0" noProof="0" dirty="0">
              <a:ln>
                <a:solidFill>
                  <a:srgbClr val="44546A"/>
                </a:solid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2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3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300"/>
                                        <p:tgtEl>
                                          <p:spTgt spid="30"/>
                                        </p:tgtEl>
                                      </p:cBhvr>
                                    </p:animEffect>
                                  </p:childTnLst>
                                </p:cTn>
                              </p:par>
                              <p:par>
                                <p:cTn id="39" presetID="22" presetClass="entr" presetSubtype="8"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300"/>
                                        <p:tgtEl>
                                          <p:spTgt spid="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73731"/>
                                        </p:tgtEl>
                                        <p:attrNameLst>
                                          <p:attrName>style.visibility</p:attrName>
                                        </p:attrNameLst>
                                      </p:cBhvr>
                                      <p:to>
                                        <p:strVal val="visible"/>
                                      </p:to>
                                    </p:set>
                                    <p:animEffect transition="in" filter="blinds(horizontal)">
                                      <p:cBhvr>
                                        <p:cTn id="46" dur="500"/>
                                        <p:tgtEl>
                                          <p:spTgt spid="737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linds(horizontal)">
                                      <p:cBhvr>
                                        <p:cTn id="51" dur="500"/>
                                        <p:tgtEl>
                                          <p:spTgt spid="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blinds(horizontal)">
                                      <p:cBhvr>
                                        <p:cTn id="56" dur="500"/>
                                        <p:tgtEl>
                                          <p:spTgt spid="5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73733"/>
                                        </p:tgtEl>
                                        <p:attrNameLst>
                                          <p:attrName>style.visibility</p:attrName>
                                        </p:attrNameLst>
                                      </p:cBhvr>
                                      <p:to>
                                        <p:strVal val="visible"/>
                                      </p:to>
                                    </p:set>
                                    <p:animEffect transition="in" filter="blinds(horizontal)">
                                      <p:cBhvr>
                                        <p:cTn id="61" dur="500"/>
                                        <p:tgtEl>
                                          <p:spTgt spid="7373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blinds(horizontal)">
                                      <p:cBhvr>
                                        <p:cTn id="66" dur="500"/>
                                        <p:tgtEl>
                                          <p:spTgt spid="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blinds(horizontal)">
                                      <p:cBhvr>
                                        <p:cTn id="71" dur="500"/>
                                        <p:tgtEl>
                                          <p:spTgt spid="6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73735"/>
                                        </p:tgtEl>
                                        <p:attrNameLst>
                                          <p:attrName>style.visibility</p:attrName>
                                        </p:attrNameLst>
                                      </p:cBhvr>
                                      <p:to>
                                        <p:strVal val="visible"/>
                                      </p:to>
                                    </p:set>
                                    <p:animEffect transition="in" filter="blinds(horizontal)">
                                      <p:cBhvr>
                                        <p:cTn id="76" dur="500"/>
                                        <p:tgtEl>
                                          <p:spTgt spid="7373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blinds(horizontal)">
                                      <p:cBhvr>
                                        <p:cTn id="81" dur="500"/>
                                        <p:tgtEl>
                                          <p:spTgt spid="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73736"/>
                                        </p:tgtEl>
                                        <p:attrNameLst>
                                          <p:attrName>style.visibility</p:attrName>
                                        </p:attrNameLst>
                                      </p:cBhvr>
                                      <p:to>
                                        <p:strVal val="visible"/>
                                      </p:to>
                                    </p:set>
                                    <p:animEffect transition="in" filter="blinds(horizontal)">
                                      <p:cBhvr>
                                        <p:cTn id="86" dur="500"/>
                                        <p:tgtEl>
                                          <p:spTgt spid="7373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blinds(horizontal)">
                                      <p:cBhvr>
                                        <p:cTn id="91" dur="500"/>
                                        <p:tgtEl>
                                          <p:spTgt spid="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blinds(horizontal)">
                                      <p:cBhvr>
                                        <p:cTn id="9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9" grpId="0" animBg="1"/>
      <p:bldP spid="110" grpId="0"/>
      <p:bldP spid="59" grpId="0"/>
      <p:bldP spid="62" grpId="0"/>
      <p:bldP spid="63" grpId="0"/>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47">
            <a:extLst>
              <a:ext uri="{FF2B5EF4-FFF2-40B4-BE49-F238E27FC236}">
                <a16:creationId xmlns:a16="http://schemas.microsoft.com/office/drawing/2014/main" id="{6AA998DF-2D98-4E46-BA02-42DAFEAEE866}"/>
              </a:ext>
            </a:extLst>
          </p:cNvPr>
          <p:cNvSpPr>
            <a:spLocks noChangeArrowheads="1"/>
          </p:cNvSpPr>
          <p:nvPr/>
        </p:nvSpPr>
        <p:spPr bwMode="auto">
          <a:xfrm>
            <a:off x="3978275" y="2598738"/>
            <a:ext cx="7291388" cy="2620962"/>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30000"/>
              </a:lnSpc>
              <a:spcBef>
                <a:spcPct val="0"/>
              </a:spcBef>
              <a:spcAft>
                <a:spcPts val="500"/>
              </a:spcAft>
              <a:buClrTx/>
              <a:buSzTx/>
              <a:buFontTx/>
              <a:buBlip>
                <a:blip r:embed="rId3"/>
              </a:buBlip>
              <a:tabLst/>
              <a:defRPr/>
            </a:pPr>
            <a:r>
              <a:rPr kumimoji="0" lang="zh-CN" altLang="en-US" sz="2400" b="1" i="0" u="none" strike="noStrike" kern="1200" cap="none" spc="0" normalizeH="0" baseline="0" noProof="0" dirty="0">
                <a:ln>
                  <a:noFill/>
                </a:ln>
                <a:solidFill>
                  <a:srgbClr val="0563C1"/>
                </a:solidFill>
                <a:effectLst/>
                <a:uLnTx/>
                <a:uFillTx/>
                <a:latin typeface="黑体" panose="02010609060101010101" pitchFamily="49" charset="-122"/>
                <a:ea typeface="黑体" panose="02010609060101010101" pitchFamily="49" charset="-122"/>
                <a:cs typeface="+mn-cs"/>
                <a:sym typeface="Calibri" panose="020F0502020204030204" charset="0"/>
              </a:rPr>
              <a:t>以</a:t>
            </a:r>
            <a:r>
              <a:rPr kumimoji="0" lang="zh-CN" altLang="en-US" sz="2400" b="1" i="0" u="none" strike="noStrike" kern="120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mn-cs"/>
                <a:sym typeface="Calibri" panose="020F0502020204030204" charset="0"/>
              </a:rPr>
              <a:t>达尔文</a:t>
            </a:r>
            <a:r>
              <a:rPr kumimoji="0" lang="zh-CN" altLang="en-US"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黑体" panose="02010609060101010101" pitchFamily="49" charset="-122"/>
                <a:ea typeface="黑体" panose="02010609060101010101" pitchFamily="49" charset="-122"/>
                <a:cs typeface="+mn-cs"/>
                <a:sym typeface="Calibri" panose="020F0502020204030204" charset="0"/>
              </a:rPr>
              <a:t>为代表的进化论伦理学认为，道德起源就起源于</a:t>
            </a:r>
            <a:r>
              <a:rPr kumimoji="0" lang="zh-CN" altLang="en-US" sz="2400" b="1" i="0" u="none" strike="noStrike" kern="1200" cap="none" spc="0" normalizeH="0" baseline="0" noProof="0" dirty="0">
                <a:ln>
                  <a:noFill/>
                </a:ln>
                <a:solidFill>
                  <a:srgbClr val="FF3399"/>
                </a:solidFill>
                <a:effectLst/>
                <a:uLnTx/>
                <a:uFillTx/>
                <a:latin typeface="黑体" panose="02010609060101010101" pitchFamily="49" charset="-122"/>
                <a:ea typeface="黑体" panose="02010609060101010101" pitchFamily="49" charset="-122"/>
                <a:cs typeface="+mn-cs"/>
                <a:sym typeface="Calibri" panose="020F0502020204030204" charset="0"/>
              </a:rPr>
              <a:t>群居性动物的社会性本能</a:t>
            </a:r>
            <a:r>
              <a:rPr kumimoji="0" lang="zh-CN" altLang="en-US" sz="2400" b="1" i="0" u="none" strike="noStrike" kern="1200" cap="none" spc="0" normalizeH="0" baseline="0" noProof="0" dirty="0">
                <a:ln>
                  <a:noFill/>
                </a:ln>
                <a:solidFill>
                  <a:srgbClr val="0563C1"/>
                </a:solidFill>
                <a:effectLst/>
                <a:uLnTx/>
                <a:uFillTx/>
                <a:latin typeface="黑体" panose="02010609060101010101" pitchFamily="49" charset="-122"/>
                <a:ea typeface="黑体" panose="02010609060101010101" pitchFamily="49" charset="-122"/>
                <a:cs typeface="+mn-cs"/>
                <a:sym typeface="Calibri" panose="020F0502020204030204" charset="0"/>
              </a:rPr>
              <a:t>。</a:t>
            </a:r>
            <a:endParaRPr kumimoji="0" lang="en-US" altLang="zh-CN" sz="2400" b="1" i="0" u="none" strike="noStrike" kern="1200" cap="none" spc="0" normalizeH="0" baseline="0" noProof="0" dirty="0">
              <a:ln>
                <a:noFill/>
              </a:ln>
              <a:solidFill>
                <a:srgbClr val="0563C1"/>
              </a:solidFill>
              <a:effectLst/>
              <a:uLnTx/>
              <a:uFillTx/>
              <a:latin typeface="黑体" panose="02010609060101010101" pitchFamily="49" charset="-122"/>
              <a:ea typeface="黑体" panose="02010609060101010101" pitchFamily="49" charset="-122"/>
              <a:cs typeface="+mn-cs"/>
              <a:sym typeface="Calibri" panose="020F0502020204030204" charset="0"/>
            </a:endParaRPr>
          </a:p>
          <a:p>
            <a:pPr marL="0" marR="0" lvl="0" indent="0" algn="l" defTabSz="914400" rtl="0" eaLnBrk="1" fontAlgn="auto" latinLnBrk="0" hangingPunct="1">
              <a:lnSpc>
                <a:spcPct val="130000"/>
              </a:lnSpc>
              <a:spcBef>
                <a:spcPct val="0"/>
              </a:spcBef>
              <a:spcAft>
                <a:spcPts val="500"/>
              </a:spcAft>
              <a:buClrTx/>
              <a:buSzTx/>
              <a:buFontTx/>
              <a:buBlip>
                <a:blip r:embed="rId3"/>
              </a:buBlip>
              <a:tabLst/>
              <a:defRPr/>
            </a:pPr>
            <a:r>
              <a:rPr kumimoji="0" lang="zh-CN" altLang="en-US" sz="2400" b="1" i="0" u="none" strike="noStrike" kern="1200" cap="none" spc="0" normalizeH="0" baseline="0" noProof="0" dirty="0">
                <a:ln>
                  <a:noFill/>
                </a:ln>
                <a:solidFill>
                  <a:srgbClr val="0563C1"/>
                </a:solidFill>
                <a:effectLst/>
                <a:uLnTx/>
                <a:uFillTx/>
                <a:latin typeface="黑体" panose="02010609060101010101" pitchFamily="49" charset="-122"/>
                <a:ea typeface="黑体" panose="02010609060101010101" pitchFamily="49" charset="-122"/>
                <a:cs typeface="+mn-cs"/>
                <a:sym typeface="Calibri" panose="020F0502020204030204" charset="0"/>
              </a:rPr>
              <a:t> </a:t>
            </a:r>
            <a:r>
              <a:rPr kumimoji="0" lang="zh-CN" altLang="en-US"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黑体" panose="02010609060101010101" pitchFamily="49" charset="-122"/>
                <a:ea typeface="黑体" panose="02010609060101010101" pitchFamily="49" charset="-122"/>
                <a:cs typeface="+mn-cs"/>
                <a:sym typeface="Calibri" panose="020F0502020204030204" charset="0"/>
              </a:rPr>
              <a:t>合群性本能</a:t>
            </a:r>
            <a:r>
              <a:rPr kumimoji="0" lang="en-US" altLang="zh-CN"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黑体" panose="02010609060101010101" pitchFamily="49" charset="-122"/>
                <a:ea typeface="黑体" panose="02010609060101010101" pitchFamily="49" charset="-122"/>
                <a:cs typeface="+mn-cs"/>
                <a:sym typeface="Calibri" panose="020F0502020204030204" charset="0"/>
              </a:rPr>
              <a:t>——</a:t>
            </a:r>
            <a:r>
              <a:rPr kumimoji="0" lang="zh-CN" altLang="en-US"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黑体" panose="02010609060101010101" pitchFamily="49" charset="-122"/>
                <a:ea typeface="黑体" panose="02010609060101010101" pitchFamily="49" charset="-122"/>
                <a:cs typeface="+mn-cs"/>
                <a:sym typeface="Calibri" panose="020F0502020204030204" charset="0"/>
              </a:rPr>
              <a:t>区别于生物本能，是指动物之间同种或在一起生活的异种群有一种互助的精神。</a:t>
            </a:r>
            <a:endParaRPr kumimoji="0" lang="en-US" altLang="zh-CN"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黑体" panose="02010609060101010101" pitchFamily="49" charset="-122"/>
              <a:ea typeface="黑体" panose="02010609060101010101" pitchFamily="49" charset="-122"/>
              <a:cs typeface="+mn-cs"/>
              <a:sym typeface="Calibri" panose="020F0502020204030204" charset="0"/>
            </a:endParaRPr>
          </a:p>
          <a:p>
            <a:pPr marL="0" marR="0" lvl="0" indent="0" algn="l" defTabSz="914400" rtl="0" eaLnBrk="1" fontAlgn="auto" latinLnBrk="0" hangingPunct="1">
              <a:lnSpc>
                <a:spcPct val="130000"/>
              </a:lnSpc>
              <a:spcBef>
                <a:spcPct val="0"/>
              </a:spcBef>
              <a:spcAft>
                <a:spcPts val="500"/>
              </a:spcAft>
              <a:buClrTx/>
              <a:buSzTx/>
              <a:buFontTx/>
              <a:buBlip>
                <a:blip r:embed="rId3"/>
              </a:buBlip>
              <a:tabLst/>
              <a:defRPr/>
            </a:pPr>
            <a:r>
              <a:rPr kumimoji="0" lang="zh-CN" altLang="en-US" sz="24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黑体" panose="02010609060101010101" pitchFamily="49" charset="-122"/>
                <a:ea typeface="黑体" panose="02010609060101010101" pitchFamily="49" charset="-122"/>
                <a:cs typeface="+mn-cs"/>
                <a:sym typeface="Calibri" panose="020F0502020204030204" charset="0"/>
              </a:rPr>
              <a:t>道德不是人所独有的，一切群居性动物都有道德感。</a:t>
            </a:r>
          </a:p>
        </p:txBody>
      </p:sp>
      <p:cxnSp>
        <p:nvCxnSpPr>
          <p:cNvPr id="108" name="直接连接符 107">
            <a:extLst>
              <a:ext uri="{FF2B5EF4-FFF2-40B4-BE49-F238E27FC236}">
                <a16:creationId xmlns:a16="http://schemas.microsoft.com/office/drawing/2014/main" id="{50EDADD5-F319-4B82-841F-B2C531DFE696}"/>
              </a:ext>
            </a:extLst>
          </p:cNvPr>
          <p:cNvCxnSpPr/>
          <p:nvPr/>
        </p:nvCxnSpPr>
        <p:spPr>
          <a:xfrm>
            <a:off x="687388" y="944563"/>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067068B3-5B86-4DDD-A4AA-022CF3B60E1B}"/>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0" name="TextBox 109">
            <a:extLst>
              <a:ext uri="{FF2B5EF4-FFF2-40B4-BE49-F238E27FC236}">
                <a16:creationId xmlns:a16="http://schemas.microsoft.com/office/drawing/2014/main" id="{D946F3F8-80E9-4A7C-8989-0F793E097BBD}"/>
              </a:ext>
            </a:extLst>
          </p:cNvPr>
          <p:cNvSpPr txBox="1"/>
          <p:nvPr/>
        </p:nvSpPr>
        <p:spPr>
          <a:xfrm>
            <a:off x="1211263"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道德的起源</a:t>
            </a:r>
          </a:p>
        </p:txBody>
      </p:sp>
      <p:cxnSp>
        <p:nvCxnSpPr>
          <p:cNvPr id="111" name="直接连接符 110">
            <a:extLst>
              <a:ext uri="{FF2B5EF4-FFF2-40B4-BE49-F238E27FC236}">
                <a16:creationId xmlns:a16="http://schemas.microsoft.com/office/drawing/2014/main" id="{22B067D7-C52E-47EA-A357-1E8151D247A4}"/>
              </a:ext>
            </a:extLst>
          </p:cNvPr>
          <p:cNvCxnSpPr/>
          <p:nvPr/>
        </p:nvCxnSpPr>
        <p:spPr>
          <a:xfrm>
            <a:off x="3176588" y="422275"/>
            <a:ext cx="0" cy="2778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82">
            <a:extLst>
              <a:ext uri="{FF2B5EF4-FFF2-40B4-BE49-F238E27FC236}">
                <a16:creationId xmlns:a16="http://schemas.microsoft.com/office/drawing/2014/main" id="{AAA9C7F6-1876-4A2D-9ACC-A42920DC1878}"/>
              </a:ext>
            </a:extLst>
          </p:cNvPr>
          <p:cNvGrpSpPr>
            <a:grpSpLocks/>
          </p:cNvGrpSpPr>
          <p:nvPr/>
        </p:nvGrpSpPr>
        <p:grpSpPr bwMode="auto">
          <a:xfrm>
            <a:off x="3530600" y="211138"/>
            <a:ext cx="2722563" cy="592137"/>
            <a:chOff x="1936759" y="922096"/>
            <a:chExt cx="1747607" cy="444176"/>
          </a:xfrm>
        </p:grpSpPr>
        <p:grpSp>
          <p:nvGrpSpPr>
            <p:cNvPr id="43018" name="组合 79">
              <a:extLst>
                <a:ext uri="{FF2B5EF4-FFF2-40B4-BE49-F238E27FC236}">
                  <a16:creationId xmlns:a16="http://schemas.microsoft.com/office/drawing/2014/main" id="{9D905EF5-DBA5-405D-B0B8-B23BAE0D9335}"/>
                </a:ext>
              </a:extLst>
            </p:cNvPr>
            <p:cNvGrpSpPr>
              <a:grpSpLocks/>
            </p:cNvGrpSpPr>
            <p:nvPr/>
          </p:nvGrpSpPr>
          <p:grpSpPr bwMode="auto">
            <a:xfrm>
              <a:off x="1936759" y="922096"/>
              <a:ext cx="1747607" cy="441960"/>
              <a:chOff x="3295234" y="2676992"/>
              <a:chExt cx="3787583" cy="347351"/>
            </a:xfrm>
          </p:grpSpPr>
          <p:sp>
            <p:nvSpPr>
              <p:cNvPr id="16" name="圆角矩形 15">
                <a:extLst>
                  <a:ext uri="{FF2B5EF4-FFF2-40B4-BE49-F238E27FC236}">
                    <a16:creationId xmlns:a16="http://schemas.microsoft.com/office/drawing/2014/main" id="{E61BECE8-6261-4234-9D2B-B7BF87F61569}"/>
                  </a:ext>
                </a:extLst>
              </p:cNvPr>
              <p:cNvSpPr/>
              <p:nvPr/>
            </p:nvSpPr>
            <p:spPr>
              <a:xfrm>
                <a:off x="3295234" y="2676992"/>
                <a:ext cx="3787583" cy="347351"/>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43023" name="TextBox 16">
                <a:extLst>
                  <a:ext uri="{FF2B5EF4-FFF2-40B4-BE49-F238E27FC236}">
                    <a16:creationId xmlns:a16="http://schemas.microsoft.com/office/drawing/2014/main" id="{16C61D66-D8F6-4C73-B883-E4A7B23ABE57}"/>
                  </a:ext>
                </a:extLst>
              </p:cNvPr>
              <p:cNvSpPr txBox="1">
                <a:spLocks noChangeArrowheads="1"/>
              </p:cNvSpPr>
              <p:nvPr/>
            </p:nvSpPr>
            <p:spPr bwMode="auto">
              <a:xfrm>
                <a:off x="3354762" y="2677380"/>
                <a:ext cx="256885" cy="34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15" name="矩形 14">
              <a:extLst>
                <a:ext uri="{FF2B5EF4-FFF2-40B4-BE49-F238E27FC236}">
                  <a16:creationId xmlns:a16="http://schemas.microsoft.com/office/drawing/2014/main" id="{F8796E0A-C2BC-47F1-B6F0-2EDEB0C64367}"/>
                </a:ext>
              </a:extLst>
            </p:cNvPr>
            <p:cNvSpPr>
              <a:spLocks noChangeArrowheads="1"/>
            </p:cNvSpPr>
            <p:nvPr/>
          </p:nvSpPr>
          <p:spPr bwMode="auto">
            <a:xfrm>
              <a:off x="1964273" y="989972"/>
              <a:ext cx="1397066" cy="376300"/>
            </a:xfrm>
            <a:prstGeom prst="rect">
              <a:avLst/>
            </a:prstGeom>
            <a:noFill/>
            <a:ln>
              <a:noFill/>
            </a:ln>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665" b="1" i="0" u="none" strike="noStrike" kern="1200" cap="none" spc="0" normalizeH="0" baseline="0" noProof="0" dirty="0">
                  <a:ln>
                    <a:noFill/>
                  </a:ln>
                  <a:solidFill>
                    <a:srgbClr val="0070C0"/>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rPr>
                <a:t>4.</a:t>
              </a:r>
              <a:r>
                <a:rPr kumimoji="0" lang="zh-CN" altLang="en-US" sz="2665" b="1" i="0" u="none" strike="noStrike" kern="1200" cap="none" spc="0" normalizeH="0" baseline="0" noProof="0" dirty="0">
                  <a:ln>
                    <a:noFill/>
                  </a:ln>
                  <a:solidFill>
                    <a:srgbClr val="0070C0"/>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rPr>
                <a:t>动物本能论</a:t>
              </a:r>
            </a:p>
          </p:txBody>
        </p:sp>
      </p:grpSp>
      <p:sp>
        <p:nvSpPr>
          <p:cNvPr id="14" name="Rectangle 4">
            <a:extLst>
              <a:ext uri="{FF2B5EF4-FFF2-40B4-BE49-F238E27FC236}">
                <a16:creationId xmlns:a16="http://schemas.microsoft.com/office/drawing/2014/main" id="{7F7CF30A-2242-44B7-960A-6C3E257DB832}"/>
              </a:ext>
            </a:extLst>
          </p:cNvPr>
          <p:cNvSpPr>
            <a:spLocks noGrp="1"/>
          </p:cNvSpPr>
          <p:nvPr/>
        </p:nvSpPr>
        <p:spPr bwMode="auto">
          <a:xfrm>
            <a:off x="2801938" y="1154113"/>
            <a:ext cx="86185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道德观念起源于动物的“社会”意识或互助性</a:t>
            </a:r>
          </a:p>
        </p:txBody>
      </p:sp>
      <p:pic>
        <p:nvPicPr>
          <p:cNvPr id="18" name="Picture 3" descr="daerw">
            <a:extLst>
              <a:ext uri="{FF2B5EF4-FFF2-40B4-BE49-F238E27FC236}">
                <a16:creationId xmlns:a16="http://schemas.microsoft.com/office/drawing/2014/main" id="{19E6F73B-F175-4247-A976-FA4046DE21D7}"/>
              </a:ext>
            </a:extLst>
          </p:cNvPr>
          <p:cNvPicPr>
            <a:picLocks noGrp="1" noChangeAspect="1"/>
          </p:cNvPicPr>
          <p:nvPr/>
        </p:nvPicPr>
        <p:blipFill>
          <a:blip r:embed="rId4" cstate="print"/>
          <a:srcRect l="3345" r="-4190" b="13097"/>
          <a:stretch>
            <a:fillRect/>
          </a:stretch>
        </p:blipFill>
        <p:spPr>
          <a:xfrm>
            <a:off x="-3386" y="2007448"/>
            <a:ext cx="3853180" cy="4794673"/>
          </a:xfrm>
          <a:prstGeom prst="rect">
            <a:avLst/>
          </a:prstGeom>
          <a:scene3d>
            <a:camera prst="orthographicFront"/>
            <a:lightRig rig="threePt" dir="t"/>
          </a:scene3d>
          <a:sp3d>
            <a:bevelT/>
          </a:sp3d>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000"/>
                            </p:stCondLst>
                            <p:childTnLst>
                              <p:par>
                                <p:cTn id="20" presetID="12" presetClass="entr" presetSubtype="8" fill="hold" grpId="0" nodeType="after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500"/>
                                        <p:tgtEl>
                                          <p:spTgt spid="110"/>
                                        </p:tgtEl>
                                        <p:attrNameLst>
                                          <p:attrName>ppt_x</p:attrName>
                                        </p:attrNameLst>
                                      </p:cBhvr>
                                      <p:tavLst>
                                        <p:tav tm="0">
                                          <p:val>
                                            <p:strVal val="#ppt_x-#ppt_w*1.125000"/>
                                          </p:val>
                                        </p:tav>
                                        <p:tav tm="100000">
                                          <p:val>
                                            <p:strVal val="#ppt_x"/>
                                          </p:val>
                                        </p:tav>
                                      </p:tavLst>
                                    </p:anim>
                                    <p:animEffect transition="in" filter="wipe(right)">
                                      <p:cBhvr>
                                        <p:cTn id="23" dur="500"/>
                                        <p:tgtEl>
                                          <p:spTgt spid="110"/>
                                        </p:tgtEl>
                                      </p:cBhvr>
                                    </p:animEffect>
                                  </p:childTnLst>
                                </p:cTn>
                              </p:par>
                              <p:par>
                                <p:cTn id="24" presetID="12" presetClass="entr" presetSubtype="8"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 calcmode="lin" valueType="num">
                                      <p:cBhvr additive="base">
                                        <p:cTn id="26" dur="500"/>
                                        <p:tgtEl>
                                          <p:spTgt spid="111"/>
                                        </p:tgtEl>
                                        <p:attrNameLst>
                                          <p:attrName>ppt_x</p:attrName>
                                        </p:attrNameLst>
                                      </p:cBhvr>
                                      <p:tavLst>
                                        <p:tav tm="0">
                                          <p:val>
                                            <p:strVal val="#ppt_x-#ppt_w*1.125000"/>
                                          </p:val>
                                        </p:tav>
                                        <p:tav tm="100000">
                                          <p:val>
                                            <p:strVal val="#ppt_x"/>
                                          </p:val>
                                        </p:tav>
                                      </p:tavLst>
                                    </p:anim>
                                    <p:animEffect transition="in" filter="wipe(right)">
                                      <p:cBhvr>
                                        <p:cTn id="27" dur="500"/>
                                        <p:tgtEl>
                                          <p:spTgt spid="1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9" grpId="0" animBg="1"/>
      <p:bldP spid="1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01FE9-4E1C-4CC2-B2EB-408EEEE6F5F9}"/>
              </a:ext>
            </a:extLst>
          </p:cNvPr>
          <p:cNvSpPr>
            <a:spLocks noGrp="1"/>
          </p:cNvSpPr>
          <p:nvPr>
            <p:ph type="title"/>
          </p:nvPr>
        </p:nvSpPr>
        <p:spPr>
          <a:xfrm>
            <a:off x="838200" y="365125"/>
            <a:ext cx="10515600" cy="923925"/>
          </a:xfr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ormAutofit/>
          </a:bodyPr>
          <a:lstStyle/>
          <a:p>
            <a:pPr algn="ctr" eaLnBrk="1" fontAlgn="auto" hangingPunct="1">
              <a:spcAft>
                <a:spcPts val="0"/>
              </a:spcAft>
              <a:defRPr/>
            </a:pPr>
            <a:r>
              <a:rPr lang="zh-CN" altLang="en-US" b="1" dirty="0">
                <a:ea typeface="黑体" panose="02010609060101010101" pitchFamily="49" charset="-122"/>
              </a:rPr>
              <a:t>上述观点的理论误区</a:t>
            </a:r>
            <a:endParaRPr lang="zh-CN" altLang="en-US" dirty="0"/>
          </a:p>
        </p:txBody>
      </p:sp>
      <p:sp>
        <p:nvSpPr>
          <p:cNvPr id="3" name="内容占位符 2">
            <a:extLst>
              <a:ext uri="{FF2B5EF4-FFF2-40B4-BE49-F238E27FC236}">
                <a16:creationId xmlns:a16="http://schemas.microsoft.com/office/drawing/2014/main" id="{049B358E-63A7-4899-9A46-5C589F17917C}"/>
              </a:ext>
            </a:extLst>
          </p:cNvPr>
          <p:cNvSpPr>
            <a:spLocks noGrp="1"/>
          </p:cNvSpPr>
          <p:nvPr>
            <p:ph idx="1"/>
          </p:nvPr>
        </p:nvSpPr>
        <p:spPr/>
        <p:txBody>
          <a:bodyPr rtlCol="0">
            <a:normAutofit/>
          </a:bodyPr>
          <a:lstStyle/>
          <a:p>
            <a:pPr eaLnBrk="1" fontAlgn="auto" hangingPunct="1">
              <a:lnSpc>
                <a:spcPct val="150000"/>
              </a:lnSpc>
              <a:spcBef>
                <a:spcPts val="0"/>
              </a:spcBef>
              <a:spcAft>
                <a:spcPts val="0"/>
              </a:spcAft>
              <a:buClr>
                <a:srgbClr val="FF0000"/>
              </a:buClr>
              <a:buFont typeface="Wingdings" panose="05000000000000000000" charset="0"/>
              <a:buChar char=""/>
              <a:defRPr/>
            </a:pPr>
            <a:r>
              <a:rPr lang="zh-CN" altLang="en-US" dirty="0">
                <a:latin typeface="黑体" panose="02010609060101010101" pitchFamily="49" charset="-122"/>
                <a:ea typeface="黑体" panose="02010609060101010101" pitchFamily="49" charset="-122"/>
              </a:rPr>
              <a:t>离开人的社会实践、人的生活、人类的历史发展来思考道德的起源和基础。</a:t>
            </a:r>
          </a:p>
          <a:p>
            <a:pPr eaLnBrk="1" fontAlgn="auto" hangingPunct="1">
              <a:lnSpc>
                <a:spcPct val="150000"/>
              </a:lnSpc>
              <a:spcBef>
                <a:spcPts val="0"/>
              </a:spcBef>
              <a:spcAft>
                <a:spcPts val="0"/>
              </a:spcAft>
              <a:buClr>
                <a:srgbClr val="FF0000"/>
              </a:buClr>
              <a:buFont typeface="Wingdings" panose="05000000000000000000" charset="0"/>
              <a:buChar char=""/>
              <a:defRPr/>
            </a:pPr>
            <a:r>
              <a:rPr lang="zh-CN" altLang="en-US" dirty="0">
                <a:latin typeface="黑体" panose="02010609060101010101" pitchFamily="49" charset="-122"/>
                <a:ea typeface="黑体" panose="02010609060101010101" pitchFamily="49" charset="-122"/>
              </a:rPr>
              <a:t>把道德看成是外在强加于人的规约。</a:t>
            </a:r>
          </a:p>
          <a:p>
            <a:pPr eaLnBrk="1" fontAlgn="auto" hangingPunct="1">
              <a:lnSpc>
                <a:spcPct val="150000"/>
              </a:lnSpc>
              <a:spcBef>
                <a:spcPts val="0"/>
              </a:spcBef>
              <a:spcAft>
                <a:spcPts val="0"/>
              </a:spcAft>
              <a:buClr>
                <a:srgbClr val="FF6600"/>
              </a:buClr>
              <a:buFont typeface="Wingdings" panose="05000000000000000000" charset="0"/>
              <a:buChar char=""/>
              <a:defRPr/>
            </a:pPr>
            <a:r>
              <a:rPr lang="zh-CN" altLang="en-US" dirty="0">
                <a:latin typeface="黑体" panose="02010609060101010101" pitchFamily="49" charset="-122"/>
                <a:ea typeface="黑体" panose="02010609060101010101" pitchFamily="49" charset="-122"/>
              </a:rPr>
              <a:t>把道德看成是一成不变的情感要素和心理体验，把道德神秘化。</a:t>
            </a:r>
          </a:p>
          <a:p>
            <a:pPr marL="0" indent="0" eaLnBrk="1" fontAlgn="auto" hangingPunct="1">
              <a:spcAft>
                <a:spcPts val="0"/>
              </a:spcAft>
              <a:buFont typeface="Arial" panose="020B0604020202020204" pitchFamily="34" charset="0"/>
              <a:buNone/>
              <a:defRPr/>
            </a:pPr>
            <a:endParaRPr lang="zh-CN" altLang="en-US" dirty="0"/>
          </a:p>
        </p:txBody>
      </p:sp>
      <p:grpSp>
        <p:nvGrpSpPr>
          <p:cNvPr id="45060" name="Group 4">
            <a:extLst>
              <a:ext uri="{FF2B5EF4-FFF2-40B4-BE49-F238E27FC236}">
                <a16:creationId xmlns:a16="http://schemas.microsoft.com/office/drawing/2014/main" id="{C7B06386-7AC3-422B-9FBF-ABC90E243C2D}"/>
              </a:ext>
            </a:extLst>
          </p:cNvPr>
          <p:cNvGrpSpPr>
            <a:grpSpLocks/>
          </p:cNvGrpSpPr>
          <p:nvPr/>
        </p:nvGrpSpPr>
        <p:grpSpPr bwMode="auto">
          <a:xfrm>
            <a:off x="9685338" y="5187950"/>
            <a:ext cx="2303462" cy="1720850"/>
            <a:chOff x="3168" y="3236"/>
            <a:chExt cx="768" cy="629"/>
          </a:xfrm>
        </p:grpSpPr>
        <p:pic>
          <p:nvPicPr>
            <p:cNvPr id="45061" name="Picture 5" descr="BD05629_">
              <a:extLst>
                <a:ext uri="{FF2B5EF4-FFF2-40B4-BE49-F238E27FC236}">
                  <a16:creationId xmlns:a16="http://schemas.microsoft.com/office/drawing/2014/main" id="{73793C6F-E2D5-415C-A1BA-928996EF6E62}"/>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3268" y="3236"/>
              <a:ext cx="63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 Box 6">
              <a:extLst>
                <a:ext uri="{FF2B5EF4-FFF2-40B4-BE49-F238E27FC236}">
                  <a16:creationId xmlns:a16="http://schemas.microsoft.com/office/drawing/2014/main" id="{195AC8AD-BBE5-442B-A7EC-FD830C84F75A}"/>
                </a:ext>
              </a:extLst>
            </p:cNvPr>
            <p:cNvSpPr txBox="1">
              <a:spLocks noChangeArrowheads="1"/>
            </p:cNvSpPr>
            <p:nvPr/>
          </p:nvSpPr>
          <p:spPr bwMode="auto">
            <a:xfrm>
              <a:off x="3168" y="3696"/>
              <a:ext cx="76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descr="NO_195">
            <a:extLst>
              <a:ext uri="{FF2B5EF4-FFF2-40B4-BE49-F238E27FC236}">
                <a16:creationId xmlns:a16="http://schemas.microsoft.com/office/drawing/2014/main" id="{1823DF48-998F-4C5E-8707-B9FD85EB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0" y="1981200"/>
            <a:ext cx="2984500" cy="382905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4">
            <a:extLst>
              <a:ext uri="{FF2B5EF4-FFF2-40B4-BE49-F238E27FC236}">
                <a16:creationId xmlns:a16="http://schemas.microsoft.com/office/drawing/2014/main" id="{419E5380-4166-4639-A26B-7279761A51F0}"/>
              </a:ext>
            </a:extLst>
          </p:cNvPr>
          <p:cNvSpPr txBox="1">
            <a:spLocks noChangeArrowheads="1"/>
          </p:cNvSpPr>
          <p:nvPr/>
        </p:nvSpPr>
        <p:spPr bwMode="auto">
          <a:xfrm>
            <a:off x="5157789" y="2667001"/>
            <a:ext cx="50434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0000FF"/>
                </a:solidFill>
                <a:latin typeface="Arial" panose="020B0604020202020204" pitchFamily="34" charset="0"/>
                <a:ea typeface="黑体" panose="02010609060101010101" pitchFamily="49" charset="-122"/>
              </a:defRPr>
            </a:lvl1pPr>
            <a:lvl2pPr marL="742950" indent="-285750">
              <a:defRPr sz="3600" b="1">
                <a:solidFill>
                  <a:srgbClr val="0000FF"/>
                </a:solidFill>
                <a:latin typeface="Arial" panose="020B0604020202020204" pitchFamily="34" charset="0"/>
                <a:ea typeface="黑体" panose="02010609060101010101" pitchFamily="49" charset="-122"/>
              </a:defRPr>
            </a:lvl2pPr>
            <a:lvl3pPr marL="1143000" indent="-228600">
              <a:defRPr sz="3600" b="1">
                <a:solidFill>
                  <a:srgbClr val="0000FF"/>
                </a:solidFill>
                <a:latin typeface="Arial" panose="020B0604020202020204" pitchFamily="34" charset="0"/>
                <a:ea typeface="黑体" panose="02010609060101010101" pitchFamily="49" charset="-122"/>
              </a:defRPr>
            </a:lvl3pPr>
            <a:lvl4pPr marL="1600200" indent="-228600">
              <a:defRPr sz="3600" b="1">
                <a:solidFill>
                  <a:srgbClr val="0000FF"/>
                </a:solidFill>
                <a:latin typeface="Arial" panose="020B0604020202020204" pitchFamily="34" charset="0"/>
                <a:ea typeface="黑体" panose="02010609060101010101" pitchFamily="49" charset="-122"/>
              </a:defRPr>
            </a:lvl4pPr>
            <a:lvl5pPr marL="2057400" indent="-228600">
              <a:defRPr sz="3600" b="1">
                <a:solidFill>
                  <a:srgbClr val="0000FF"/>
                </a:solidFill>
                <a:latin typeface="Arial" panose="020B0604020202020204" pitchFamily="34" charset="0"/>
                <a:ea typeface="黑体" panose="02010609060101010101" pitchFamily="49" charset="-122"/>
              </a:defRPr>
            </a:lvl5pPr>
            <a:lvl6pPr marL="25146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6pPr>
            <a:lvl7pPr marL="29718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7pPr>
            <a:lvl8pPr marL="34290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8pPr>
            <a:lvl9pPr marL="38862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9pPr>
          </a:lstStyle>
          <a:p>
            <a:pPr fontAlgn="base">
              <a:spcBef>
                <a:spcPct val="50000"/>
              </a:spcBef>
              <a:spcAft>
                <a:spcPct val="0"/>
              </a:spcAft>
            </a:pPr>
            <a:r>
              <a:rPr lang="zh-CN" altLang="en-US"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马克思：</a:t>
            </a:r>
            <a:endParaRPr lang="en-US" altLang="zh-CN" sz="2400" b="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fontAlgn="base">
              <a:spcBef>
                <a:spcPct val="50000"/>
              </a:spcBef>
              <a:spcAft>
                <a:spcPct val="0"/>
              </a:spcAft>
            </a:pPr>
            <a:r>
              <a:rPr lang="zh-CN" altLang="en-US"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“费尔巴哈把宗教的本质归结于人的本质，但是，</a:t>
            </a:r>
            <a:r>
              <a:rPr lang="zh-CN" altLang="en-US" sz="2400" b="0">
                <a:solidFill>
                  <a:srgbClr val="FF0066"/>
                </a:solidFill>
                <a:latin typeface="华文楷体" panose="02010600040101010101" pitchFamily="2" charset="-122"/>
                <a:ea typeface="华文楷体" panose="02010600040101010101" pitchFamily="2" charset="-122"/>
                <a:cs typeface="Arial" panose="020B0604020202020204" pitchFamily="34" charset="0"/>
              </a:rPr>
              <a:t>人的本质</a:t>
            </a:r>
            <a:r>
              <a:rPr lang="zh-CN" altLang="en-US" sz="2400" b="0" u="sng">
                <a:solidFill>
                  <a:srgbClr val="FF0066"/>
                </a:solidFill>
                <a:latin typeface="华文楷体" panose="02010600040101010101" pitchFamily="2" charset="-122"/>
                <a:ea typeface="华文楷体" panose="02010600040101010101" pitchFamily="2" charset="-122"/>
                <a:cs typeface="Arial" panose="020B0604020202020204" pitchFamily="34" charset="0"/>
              </a:rPr>
              <a:t>并不是单个人所固有的抽象物。在其现实性上，它是一切社会关系的总和</a:t>
            </a:r>
            <a:r>
              <a:rPr lang="zh-CN" altLang="en-US"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400" b="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gn="r" fontAlgn="base">
              <a:spcBef>
                <a:spcPct val="50000"/>
              </a:spcBef>
              <a:spcAft>
                <a:spcPct val="0"/>
              </a:spcAft>
            </a:pPr>
            <a:r>
              <a:rPr lang="en-US" altLang="zh-CN"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en-US"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关于费尔巴哈的提纲</a:t>
            </a:r>
            <a:r>
              <a:rPr lang="zh-CN" altLang="zh-CN" sz="2400" b="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400" b="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5" name="标题 1">
            <a:extLst>
              <a:ext uri="{FF2B5EF4-FFF2-40B4-BE49-F238E27FC236}">
                <a16:creationId xmlns:a16="http://schemas.microsoft.com/office/drawing/2014/main" id="{CC4051E0-23CE-4E93-9EF4-79FAD9184910}"/>
              </a:ext>
            </a:extLst>
          </p:cNvPr>
          <p:cNvSpPr>
            <a:spLocks noChangeArrowheads="1"/>
          </p:cNvSpPr>
          <p:nvPr/>
        </p:nvSpPr>
        <p:spPr bwMode="auto">
          <a:xfrm>
            <a:off x="1524001" y="457201"/>
            <a:ext cx="8245475" cy="498475"/>
          </a:xfrm>
          <a:prstGeom prst="rect">
            <a:avLst/>
          </a:prstGeom>
          <a:noFill/>
          <a:ln>
            <a:noFill/>
          </a:ln>
        </p:spPr>
        <p:txBody>
          <a:bodyPr/>
          <a:lstStyle>
            <a:lvl1pPr algn="ctr">
              <a:lnSpc>
                <a:spcPct val="90000"/>
              </a:lnSpc>
              <a:defRPr sz="3200" b="1">
                <a:solidFill>
                  <a:schemeClr val="bg1"/>
                </a:solidFill>
                <a:latin typeface="黑体" pitchFamily="49" charset="-122"/>
                <a:ea typeface="黑体" pitchFamily="49" charset="-122"/>
              </a:defRPr>
            </a:lvl1pPr>
            <a:lvl2pPr algn="ctr">
              <a:lnSpc>
                <a:spcPct val="90000"/>
              </a:lnSpc>
              <a:defRPr sz="3200" b="1">
                <a:solidFill>
                  <a:schemeClr val="bg1"/>
                </a:solidFill>
                <a:latin typeface="黑体" pitchFamily="49" charset="-122"/>
                <a:ea typeface="黑体" pitchFamily="49" charset="-122"/>
              </a:defRPr>
            </a:lvl2pPr>
            <a:lvl3pPr algn="ctr">
              <a:lnSpc>
                <a:spcPct val="90000"/>
              </a:lnSpc>
              <a:defRPr sz="3200" b="1">
                <a:solidFill>
                  <a:schemeClr val="bg1"/>
                </a:solidFill>
                <a:latin typeface="黑体" pitchFamily="49" charset="-122"/>
                <a:ea typeface="黑体" pitchFamily="49" charset="-122"/>
              </a:defRPr>
            </a:lvl3pPr>
            <a:lvl4pPr algn="ctr">
              <a:lnSpc>
                <a:spcPct val="90000"/>
              </a:lnSpc>
              <a:defRPr sz="3200" b="1">
                <a:solidFill>
                  <a:schemeClr val="bg1"/>
                </a:solidFill>
                <a:latin typeface="黑体" pitchFamily="49" charset="-122"/>
                <a:ea typeface="黑体" pitchFamily="49" charset="-122"/>
              </a:defRPr>
            </a:lvl4pPr>
            <a:lvl5pPr algn="ctr">
              <a:lnSpc>
                <a:spcPct val="90000"/>
              </a:lnSpc>
              <a:defRPr sz="3200" b="1">
                <a:solidFill>
                  <a:schemeClr val="bg1"/>
                </a:solidFill>
                <a:latin typeface="黑体" pitchFamily="49" charset="-122"/>
                <a:ea typeface="黑体" pitchFamily="49" charset="-122"/>
              </a:defRPr>
            </a:lvl5pPr>
            <a:lvl6pPr marL="457200" algn="ctr"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6pPr>
            <a:lvl7pPr marL="914400" algn="ctr"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7pPr>
            <a:lvl8pPr marL="1371600" algn="ctr"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8pPr>
            <a:lvl9pPr marL="1828800" algn="ctr" eaLnBrk="0" fontAlgn="base" hangingPunct="0">
              <a:lnSpc>
                <a:spcPct val="90000"/>
              </a:lnSpc>
              <a:spcBef>
                <a:spcPct val="0"/>
              </a:spcBef>
              <a:spcAft>
                <a:spcPct val="0"/>
              </a:spcAft>
              <a:defRPr sz="3200" b="1">
                <a:solidFill>
                  <a:schemeClr val="bg1"/>
                </a:solidFill>
                <a:latin typeface="黑体" pitchFamily="49" charset="-122"/>
                <a:ea typeface="黑体" pitchFamily="49" charset="-122"/>
              </a:defRPr>
            </a:lvl9pPr>
          </a:lstStyle>
          <a:p>
            <a:pPr algn="l" eaLnBrk="0" fontAlgn="base" hangingPunct="0">
              <a:spcBef>
                <a:spcPct val="0"/>
              </a:spcBef>
              <a:spcAft>
                <a:spcPct val="0"/>
              </a:spcAft>
              <a:defRPr/>
            </a:pPr>
            <a:r>
              <a:rPr lang="zh-CN" altLang="en-US" sz="3600">
                <a:solidFill>
                  <a:srgbClr val="000000"/>
                </a:solidFill>
                <a:effectLst>
                  <a:outerShdw blurRad="38100" dist="38100" dir="2700000" algn="tl">
                    <a:srgbClr val="FFFFFF"/>
                  </a:outerShdw>
                </a:effectLst>
                <a:cs typeface="Arial" panose="020B0604020202020204" pitchFamily="34" charset="0"/>
              </a:rPr>
              <a:t>   </a:t>
            </a:r>
          </a:p>
        </p:txBody>
      </p:sp>
      <p:cxnSp>
        <p:nvCxnSpPr>
          <p:cNvPr id="6" name="直接连接符 5">
            <a:extLst>
              <a:ext uri="{FF2B5EF4-FFF2-40B4-BE49-F238E27FC236}">
                <a16:creationId xmlns:a16="http://schemas.microsoft.com/office/drawing/2014/main" id="{555B899D-526E-4E2A-A291-A098E0547C7D}"/>
              </a:ext>
            </a:extLst>
          </p:cNvPr>
          <p:cNvCxnSpPr>
            <a:cxnSpLocks noChangeShapeType="1"/>
          </p:cNvCxnSpPr>
          <p:nvPr/>
        </p:nvCxnSpPr>
        <p:spPr bwMode="auto">
          <a:xfrm>
            <a:off x="2039939" y="587375"/>
            <a:ext cx="8112125" cy="0"/>
          </a:xfrm>
          <a:prstGeom prst="line">
            <a:avLst/>
          </a:prstGeom>
          <a:noFill/>
          <a:ln w="12700" algn="ctr">
            <a:solidFill>
              <a:srgbClr val="7F7F7F"/>
            </a:solidFill>
            <a:prstDash val="dash"/>
            <a:miter lim="800000"/>
            <a:headEnd/>
            <a:tailEnd/>
          </a:ln>
          <a:extLst>
            <a:ext uri="{909E8E84-426E-40DD-AFC4-6F175D3DCCD1}">
              <a14:hiddenFill xmlns:a14="http://schemas.microsoft.com/office/drawing/2010/main">
                <a:noFill/>
              </a14:hiddenFill>
            </a:ext>
          </a:extLst>
        </p:spPr>
      </p:cxnSp>
      <p:grpSp>
        <p:nvGrpSpPr>
          <p:cNvPr id="7" name="组合 6">
            <a:extLst>
              <a:ext uri="{FF2B5EF4-FFF2-40B4-BE49-F238E27FC236}">
                <a16:creationId xmlns:a16="http://schemas.microsoft.com/office/drawing/2014/main" id="{A43C54CE-C2DC-44E2-957C-49BE87154153}"/>
              </a:ext>
            </a:extLst>
          </p:cNvPr>
          <p:cNvGrpSpPr>
            <a:grpSpLocks/>
          </p:cNvGrpSpPr>
          <p:nvPr/>
        </p:nvGrpSpPr>
        <p:grpSpPr bwMode="auto">
          <a:xfrm>
            <a:off x="3675064" y="312738"/>
            <a:ext cx="5926137" cy="615950"/>
            <a:chOff x="3071801" y="1285866"/>
            <a:chExt cx="5926023" cy="615553"/>
          </a:xfrm>
        </p:grpSpPr>
        <p:sp>
          <p:nvSpPr>
            <p:cNvPr id="8" name="TextBox 7">
              <a:extLst>
                <a:ext uri="{FF2B5EF4-FFF2-40B4-BE49-F238E27FC236}">
                  <a16:creationId xmlns:a16="http://schemas.microsoft.com/office/drawing/2014/main" id="{40FF35D4-E7D1-408B-ABBF-41F8479D1D4C}"/>
                </a:ext>
              </a:extLst>
            </p:cNvPr>
            <p:cNvSpPr>
              <a:spLocks noChangeArrowheads="1"/>
            </p:cNvSpPr>
            <p:nvPr/>
          </p:nvSpPr>
          <p:spPr bwMode="auto">
            <a:xfrm>
              <a:off x="3071801" y="1285866"/>
              <a:ext cx="5926023" cy="615553"/>
            </a:xfrm>
            <a:prstGeom prst="rect">
              <a:avLst/>
            </a:prstGeom>
            <a:solidFill>
              <a:srgbClr val="C7000C"/>
            </a:solidFill>
            <a:ln>
              <a:solidFill>
                <a:srgbClr val="C7000C"/>
              </a:solidFill>
            </a:ln>
            <a:effectLst/>
          </p:spPr>
          <p:txBody>
            <a:bodyPr lIns="0" tIns="0" rIns="0" bIns="0">
              <a:spAutoFit/>
            </a:bodyPr>
            <a:lstStyle/>
            <a:p>
              <a:pPr>
                <a:defRPr/>
              </a:pPr>
              <a:endParaRPr lang="zh-CN" altLang="en-US" sz="4000" b="1"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9" name="矩形 8">
              <a:extLst>
                <a:ext uri="{FF2B5EF4-FFF2-40B4-BE49-F238E27FC236}">
                  <a16:creationId xmlns:a16="http://schemas.microsoft.com/office/drawing/2014/main" id="{56EC66E5-12BD-4401-A3D5-BDBBB24F577F}"/>
                </a:ext>
              </a:extLst>
            </p:cNvPr>
            <p:cNvSpPr/>
            <p:nvPr/>
          </p:nvSpPr>
          <p:spPr>
            <a:xfrm>
              <a:off x="3267059" y="1365190"/>
              <a:ext cx="5730765" cy="521950"/>
            </a:xfrm>
            <a:prstGeom prst="rect">
              <a:avLst/>
            </a:prstGeom>
          </p:spPr>
          <p:txBody>
            <a:bodyPr>
              <a:spAutoFit/>
            </a:bodyPr>
            <a:lstStyle/>
            <a:p>
              <a:pPr>
                <a:defRPr/>
              </a:pPr>
              <a:r>
                <a:rPr lang="zh-CN" altLang="en-US" sz="2800" b="1"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马克思主义对人的本质的科学回答 </a:t>
              </a:r>
            </a:p>
          </p:txBody>
        </p:sp>
      </p:grpSp>
      <p:pic>
        <p:nvPicPr>
          <p:cNvPr id="58375" name="图片 9">
            <a:extLst>
              <a:ext uri="{FF2B5EF4-FFF2-40B4-BE49-F238E27FC236}">
                <a16:creationId xmlns:a16="http://schemas.microsoft.com/office/drawing/2014/main" id="{9A08B40C-92BF-4FD5-9419-D513E8EE01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2438" y="336550"/>
            <a:ext cx="115411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childTnLst>
                          </p:cTn>
                        </p:par>
                        <p:par>
                          <p:cTn id="8" fill="hold" nodeType="afterGroup">
                            <p:stCondLst>
                              <p:cond delay="3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7">
            <a:extLst>
              <a:ext uri="{FF2B5EF4-FFF2-40B4-BE49-F238E27FC236}">
                <a16:creationId xmlns:a16="http://schemas.microsoft.com/office/drawing/2014/main" id="{C49F66E6-7086-4A16-BBDB-660435A10EC6}"/>
              </a:ext>
            </a:extLst>
          </p:cNvPr>
          <p:cNvSpPr>
            <a:spLocks noChangeArrowheads="1"/>
          </p:cNvSpPr>
          <p:nvPr/>
        </p:nvSpPr>
        <p:spPr bwMode="auto">
          <a:xfrm>
            <a:off x="4102100" y="1152525"/>
            <a:ext cx="6651625" cy="838200"/>
          </a:xfrm>
          <a:prstGeom prst="rect">
            <a:avLst/>
          </a:prstGeom>
          <a:noFill/>
          <a:ln>
            <a:noFill/>
          </a:ln>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ctr" defTabSz="914400" rtl="0" eaLnBrk="1" fontAlgn="auto" latinLnBrk="0" hangingPunct="1">
              <a:lnSpc>
                <a:spcPct val="130000"/>
              </a:lnSpc>
              <a:spcBef>
                <a:spcPct val="0"/>
              </a:spcBef>
              <a:spcAft>
                <a:spcPts val="0"/>
              </a:spcAft>
              <a:buClrTx/>
              <a:buSzTx/>
              <a:buFontTx/>
              <a:buNone/>
              <a:tabLst/>
              <a:defRPr/>
            </a:pPr>
            <a:r>
              <a:rPr kumimoji="0" lang="zh-CN" altLang="en-US" sz="3735"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Calibri" panose="020F0502020204030204" charset="0"/>
              </a:rPr>
              <a:t>道德来自于人类社会实践</a:t>
            </a:r>
          </a:p>
        </p:txBody>
      </p:sp>
      <p:grpSp>
        <p:nvGrpSpPr>
          <p:cNvPr id="2" name="组合 82">
            <a:extLst>
              <a:ext uri="{FF2B5EF4-FFF2-40B4-BE49-F238E27FC236}">
                <a16:creationId xmlns:a16="http://schemas.microsoft.com/office/drawing/2014/main" id="{A3984B70-0A92-48BD-B8E2-0152E0839A1C}"/>
              </a:ext>
            </a:extLst>
          </p:cNvPr>
          <p:cNvGrpSpPr>
            <a:grpSpLocks/>
          </p:cNvGrpSpPr>
          <p:nvPr/>
        </p:nvGrpSpPr>
        <p:grpSpPr bwMode="auto">
          <a:xfrm>
            <a:off x="3738563" y="274638"/>
            <a:ext cx="3275012" cy="615950"/>
            <a:chOff x="1793884" y="899706"/>
            <a:chExt cx="2455545" cy="461463"/>
          </a:xfrm>
        </p:grpSpPr>
        <p:grpSp>
          <p:nvGrpSpPr>
            <p:cNvPr id="46091" name="组合 79">
              <a:extLst>
                <a:ext uri="{FF2B5EF4-FFF2-40B4-BE49-F238E27FC236}">
                  <a16:creationId xmlns:a16="http://schemas.microsoft.com/office/drawing/2014/main" id="{9405063B-D96E-4BEB-AB8B-7FF027CF1CE9}"/>
                </a:ext>
              </a:extLst>
            </p:cNvPr>
            <p:cNvGrpSpPr>
              <a:grpSpLocks/>
            </p:cNvGrpSpPr>
            <p:nvPr/>
          </p:nvGrpSpPr>
          <p:grpSpPr bwMode="auto">
            <a:xfrm>
              <a:off x="1793884" y="899706"/>
              <a:ext cx="2455545" cy="461463"/>
              <a:chOff x="2985582" y="2659400"/>
              <a:chExt cx="5321894" cy="362680"/>
            </a:xfrm>
          </p:grpSpPr>
          <p:sp>
            <p:nvSpPr>
              <p:cNvPr id="81" name="圆角矩形 80">
                <a:extLst>
                  <a:ext uri="{FF2B5EF4-FFF2-40B4-BE49-F238E27FC236}">
                    <a16:creationId xmlns:a16="http://schemas.microsoft.com/office/drawing/2014/main" id="{61E6E475-EBA6-4E2B-91FC-FC76F2C261D4}"/>
                  </a:ext>
                </a:extLst>
              </p:cNvPr>
              <p:cNvSpPr/>
              <p:nvPr/>
            </p:nvSpPr>
            <p:spPr>
              <a:xfrm>
                <a:off x="2985582" y="2659400"/>
                <a:ext cx="5321894" cy="347352"/>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46096" name="TextBox 81">
                <a:extLst>
                  <a:ext uri="{FF2B5EF4-FFF2-40B4-BE49-F238E27FC236}">
                    <a16:creationId xmlns:a16="http://schemas.microsoft.com/office/drawing/2014/main" id="{357D529F-EA30-433E-8775-0A2918CF4538}"/>
                  </a:ext>
                </a:extLst>
              </p:cNvPr>
              <p:cNvSpPr txBox="1">
                <a:spLocks noChangeArrowheads="1"/>
              </p:cNvSpPr>
              <p:nvPr/>
            </p:nvSpPr>
            <p:spPr bwMode="auto">
              <a:xfrm>
                <a:off x="3354761" y="2677383"/>
                <a:ext cx="300275" cy="34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C00000"/>
                  </a:solidFill>
                  <a:effectLst/>
                  <a:uLnTx/>
                  <a:uFillTx/>
                  <a:latin typeface="方正大黑简体"/>
                  <a:ea typeface="方正大黑简体"/>
                  <a:cs typeface="方正大黑简体"/>
                </a:endParaRPr>
              </a:p>
            </p:txBody>
          </p:sp>
        </p:grpSp>
        <p:sp>
          <p:nvSpPr>
            <p:cNvPr id="4" name="矩形 3">
              <a:extLst>
                <a:ext uri="{FF2B5EF4-FFF2-40B4-BE49-F238E27FC236}">
                  <a16:creationId xmlns:a16="http://schemas.microsoft.com/office/drawing/2014/main" id="{226EF3BC-D939-4417-9909-157370C7BA07}"/>
                </a:ext>
              </a:extLst>
            </p:cNvPr>
            <p:cNvSpPr>
              <a:spLocks noChangeArrowheads="1"/>
            </p:cNvSpPr>
            <p:nvPr/>
          </p:nvSpPr>
          <p:spPr bwMode="auto">
            <a:xfrm>
              <a:off x="1906960" y="985338"/>
              <a:ext cx="2060373" cy="330636"/>
            </a:xfrm>
            <a:prstGeom prst="rect">
              <a:avLst/>
            </a:prstGeom>
            <a:noFill/>
            <a:ln>
              <a:noFill/>
            </a:ln>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265" b="1" i="0" u="none" strike="noStrike" kern="1200" cap="none" spc="0" normalizeH="0" baseline="0" noProof="0" dirty="0">
                  <a:ln>
                    <a:noFill/>
                  </a:ln>
                  <a:solidFill>
                    <a:srgbClr val="FF0000"/>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rPr>
                <a:t>5.</a:t>
              </a:r>
              <a:r>
                <a:rPr kumimoji="0" lang="zh-CN" altLang="en-US" sz="2265" b="1" i="0" u="none" strike="noStrike" kern="1200" cap="none" spc="0" normalizeH="0" baseline="0" noProof="0" dirty="0">
                  <a:ln>
                    <a:noFill/>
                  </a:ln>
                  <a:solidFill>
                    <a:srgbClr val="FF0000"/>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rPr>
                <a:t>科学的道德起源论</a:t>
              </a:r>
            </a:p>
          </p:txBody>
        </p:sp>
      </p:grpSp>
      <p:cxnSp>
        <p:nvCxnSpPr>
          <p:cNvPr id="108" name="直接连接符 107">
            <a:extLst>
              <a:ext uri="{FF2B5EF4-FFF2-40B4-BE49-F238E27FC236}">
                <a16:creationId xmlns:a16="http://schemas.microsoft.com/office/drawing/2014/main" id="{6E7FE521-6249-44F7-BC4A-B536F0C2C726}"/>
              </a:ext>
            </a:extLst>
          </p:cNvPr>
          <p:cNvCxnSpPr/>
          <p:nvPr/>
        </p:nvCxnSpPr>
        <p:spPr>
          <a:xfrm>
            <a:off x="687388" y="992188"/>
            <a:ext cx="108188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A6B92251-DB54-48A2-BE9B-244CD88D5A89}"/>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0" name="TextBox 109">
            <a:extLst>
              <a:ext uri="{FF2B5EF4-FFF2-40B4-BE49-F238E27FC236}">
                <a16:creationId xmlns:a16="http://schemas.microsoft.com/office/drawing/2014/main" id="{BD47323C-ADF5-435B-AD62-CE0AB4587244}"/>
              </a:ext>
            </a:extLst>
          </p:cNvPr>
          <p:cNvSpPr txBox="1"/>
          <p:nvPr/>
        </p:nvSpPr>
        <p:spPr>
          <a:xfrm>
            <a:off x="1211263" y="274638"/>
            <a:ext cx="1981200"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道德的起源</a:t>
            </a:r>
          </a:p>
        </p:txBody>
      </p:sp>
      <p:cxnSp>
        <p:nvCxnSpPr>
          <p:cNvPr id="111" name="直接连接符 110">
            <a:extLst>
              <a:ext uri="{FF2B5EF4-FFF2-40B4-BE49-F238E27FC236}">
                <a16:creationId xmlns:a16="http://schemas.microsoft.com/office/drawing/2014/main" id="{EC16ECBD-0936-49D2-BA57-27CBB82DAA00}"/>
              </a:ext>
            </a:extLst>
          </p:cNvPr>
          <p:cNvCxnSpPr/>
          <p:nvPr/>
        </p:nvCxnSpPr>
        <p:spPr>
          <a:xfrm>
            <a:off x="3221038" y="388938"/>
            <a:ext cx="0" cy="277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06E767C-7862-4A56-8B2D-FC0BF2FAED8B}"/>
              </a:ext>
            </a:extLst>
          </p:cNvPr>
          <p:cNvSpPr/>
          <p:nvPr/>
        </p:nvSpPr>
        <p:spPr>
          <a:xfrm>
            <a:off x="100013" y="6462713"/>
            <a:ext cx="3287712" cy="379412"/>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卡尔</a:t>
            </a:r>
            <a:r>
              <a:rPr kumimoji="0" lang="en-US" altLang="zh-CN" sz="1865"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865"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马克思</a:t>
            </a:r>
          </a:p>
        </p:txBody>
      </p:sp>
      <p:sp>
        <p:nvSpPr>
          <p:cNvPr id="37" name="Rectangle 3">
            <a:extLst>
              <a:ext uri="{FF2B5EF4-FFF2-40B4-BE49-F238E27FC236}">
                <a16:creationId xmlns:a16="http://schemas.microsoft.com/office/drawing/2014/main" id="{35B63781-622D-4AE9-85AB-E9B016771D72}"/>
              </a:ext>
            </a:extLst>
          </p:cNvPr>
          <p:cNvSpPr>
            <a:spLocks noGrp="1" noRot="1"/>
          </p:cNvSpPr>
          <p:nvPr/>
        </p:nvSpPr>
        <p:spPr>
          <a:xfrm>
            <a:off x="4964113" y="2332038"/>
            <a:ext cx="5789612" cy="3905250"/>
          </a:xfrm>
          <a:prstGeom prst="rect">
            <a:avLst/>
          </a:prstGeom>
        </p:spPr>
        <p:txBody>
          <a:bodyPr lIns="121920" tIns="60960" rIns="121920" bIns="6096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2665" b="0" i="0" u="none" strike="noStrike" kern="1200" cap="none" spc="0" normalizeH="0" baseline="0" noProof="0" dirty="0">
                <a:ln>
                  <a:noFill/>
                </a:ln>
                <a:solidFill>
                  <a:prstClr val="black"/>
                </a:solidFill>
                <a:effectLst/>
                <a:uLnTx/>
                <a:uFillTx/>
                <a:latin typeface="Calibri Light"/>
                <a:ea typeface="黑体" panose="02010609060101010101" pitchFamily="49" charset="-122"/>
                <a:cs typeface="+mn-cs"/>
              </a:rPr>
              <a:t>         “思想、观念、意识的生产最初是直接与人们的物质活动，与人们的物质交往，与现实生活的语言交织在一起</a:t>
            </a:r>
            <a:r>
              <a:rPr kumimoji="0" lang="en-US" altLang="x-none" sz="2665" b="0" i="0" u="none" strike="noStrike" kern="1200" cap="none" spc="0" normalizeH="0" baseline="0" noProof="0" dirty="0">
                <a:ln>
                  <a:noFill/>
                </a:ln>
                <a:solidFill>
                  <a:prstClr val="black"/>
                </a:solidFill>
                <a:effectLst/>
                <a:uLnTx/>
                <a:uFillTx/>
                <a:latin typeface="Calibri Light"/>
                <a:ea typeface="黑体" panose="02010609060101010101" pitchFamily="49" charset="-122"/>
                <a:cs typeface="+mn-cs"/>
              </a:rPr>
              <a:t>……</a:t>
            </a:r>
            <a:r>
              <a:rPr kumimoji="0" lang="zh-CN" altLang="en-US" sz="2665" b="0" i="0" u="none" strike="noStrike" kern="1200" cap="none" spc="0" normalizeH="0" baseline="0" noProof="0" dirty="0">
                <a:ln>
                  <a:noFill/>
                </a:ln>
                <a:solidFill>
                  <a:prstClr val="black"/>
                </a:solidFill>
                <a:effectLst/>
                <a:uLnTx/>
                <a:uFillTx/>
                <a:latin typeface="Calibri Light"/>
                <a:ea typeface="黑体" panose="02010609060101010101" pitchFamily="49" charset="-122"/>
                <a:cs typeface="+mn-cs"/>
              </a:rPr>
              <a:t>表现在某一民族的政治、法律、道德、宗教、形而上学等的语言中的精神生产也是这样。”</a:t>
            </a:r>
            <a:endParaRPr kumimoji="0" lang="en-US" altLang="zh-CN" sz="2665" b="0" i="0" u="none" strike="noStrike" kern="1200" cap="none" spc="0" normalizeH="0" baseline="0" noProof="0" dirty="0">
              <a:ln>
                <a:noFill/>
              </a:ln>
              <a:solidFill>
                <a:prstClr val="black"/>
              </a:solidFill>
              <a:effectLst/>
              <a:uLnTx/>
              <a:uFillTx/>
              <a:latin typeface="Calibri Light"/>
              <a:ea typeface="黑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x-none" sz="18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马克思、恩格斯</a:t>
            </a:r>
            <a:r>
              <a:rPr kumimoji="0" lang="en-US" altLang="x-none" sz="18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德意志意识形态</a:t>
            </a:r>
            <a:r>
              <a:rPr kumimoji="0" lang="en-US" altLang="x-none" sz="186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p>
        </p:txBody>
      </p:sp>
      <p:pic>
        <p:nvPicPr>
          <p:cNvPr id="38" name="Picture 5" descr="马克思">
            <a:extLst>
              <a:ext uri="{FF2B5EF4-FFF2-40B4-BE49-F238E27FC236}">
                <a16:creationId xmlns:a16="http://schemas.microsoft.com/office/drawing/2014/main" id="{030A3C62-D7DE-4BEA-A6FF-7A5FED00894A}"/>
              </a:ext>
            </a:extLst>
          </p:cNvPr>
          <p:cNvPicPr>
            <a:picLocks noChangeAspect="1"/>
          </p:cNvPicPr>
          <p:nvPr/>
        </p:nvPicPr>
        <p:blipFill>
          <a:blip r:embed="rId3" cstate="print"/>
          <a:srcRect/>
          <a:stretch>
            <a:fillRect/>
          </a:stretch>
        </p:blipFill>
        <p:spPr>
          <a:xfrm>
            <a:off x="-43179" y="1072727"/>
            <a:ext cx="3839633" cy="5310293"/>
          </a:xfrm>
          <a:prstGeom prst="rect">
            <a:avLst/>
          </a:prstGeom>
          <a:noFill/>
          <a:ln w="9525">
            <a:noFill/>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base">
                                        <p:cTn id="15" dur="500"/>
                                        <p:tgtEl>
                                          <p:spTgt spid="110"/>
                                        </p:tgtEl>
                                        <p:attrNameLst>
                                          <p:attrName>ppt_x</p:attrName>
                                        </p:attrNameLst>
                                      </p:cBhvr>
                                      <p:tavLst>
                                        <p:tav tm="0">
                                          <p:val>
                                            <p:strVal val="#ppt_x-#ppt_w*1.125000"/>
                                          </p:val>
                                        </p:tav>
                                        <p:tav tm="100000">
                                          <p:val>
                                            <p:strVal val="#ppt_x"/>
                                          </p:val>
                                        </p:tav>
                                      </p:tavLst>
                                    </p:anim>
                                    <p:animEffect transition="in" filter="wipe(right)">
                                      <p:cBhvr>
                                        <p:cTn id="16" dur="500"/>
                                        <p:tgtEl>
                                          <p:spTgt spid="110"/>
                                        </p:tgtEl>
                                      </p:cBhvr>
                                    </p:animEffect>
                                  </p:childTnLst>
                                </p:cTn>
                              </p:par>
                              <p:par>
                                <p:cTn id="17" presetID="12" presetClass="entr" presetSubtype="8"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ppt_w*1.125000"/>
                                          </p:val>
                                        </p:tav>
                                        <p:tav tm="100000">
                                          <p:val>
                                            <p:strVal val="#ppt_x"/>
                                          </p:val>
                                        </p:tav>
                                      </p:tavLst>
                                    </p:anim>
                                    <p:animEffect transition="in" filter="wipe(right)">
                                      <p:cBhvr>
                                        <p:cTn id="20" dur="500"/>
                                        <p:tgtEl>
                                          <p:spTgt spid="111"/>
                                        </p:tgtEl>
                                      </p:cBhvr>
                                    </p:animEffect>
                                  </p:childTnLst>
                                </p:cTn>
                              </p:par>
                            </p:childTnLst>
                          </p:cTn>
                        </p:par>
                        <p:par>
                          <p:cTn id="21" fill="hold" nodeType="afterGroup">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Vertic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P spid="109" grpId="0" animBg="1"/>
      <p:bldP spid="1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EF8BF10-82CD-4720-9F05-8D81DEEE64A0}"/>
              </a:ext>
            </a:extLst>
          </p:cNvPr>
          <p:cNvSpPr>
            <a:spLocks noGrp="1"/>
          </p:cNvSpPr>
          <p:nvPr>
            <p:ph type="body" sz="half" idx="1"/>
          </p:nvPr>
        </p:nvSpPr>
        <p:spPr>
          <a:xfrm>
            <a:off x="760413" y="2309813"/>
            <a:ext cx="6629400" cy="2076450"/>
          </a:xfrm>
        </p:spPr>
        <p:txBody>
          <a:bodyPr/>
          <a:lstStyle/>
          <a:p>
            <a:pPr eaLnBrk="1" hangingPunct="1">
              <a:buFont typeface="Arial" panose="020B0604020202020204" pitchFamily="34" charset="0"/>
              <a:buNone/>
            </a:pPr>
            <a:r>
              <a:rPr lang="zh-CN" altLang="en-US">
                <a:latin typeface="宋体" panose="02010600030101010101" pitchFamily="2" charset="-122"/>
                <a:ea typeface="隶书"/>
                <a:cs typeface="隶书"/>
              </a:rPr>
              <a:t> </a:t>
            </a:r>
            <a:r>
              <a:rPr lang="zh-CN" altLang="en-US" sz="3200">
                <a:latin typeface="宋体" panose="02010600030101010101" pitchFamily="2" charset="-122"/>
                <a:ea typeface="隶书"/>
                <a:cs typeface="隶书"/>
              </a:rPr>
              <a:t>道德产生所需要的主客观条件都统一于人的生产实践：劳动创造了人和人类社会，劳动是人类道德起源的第一个历史前提。</a:t>
            </a:r>
            <a:endParaRPr lang="zh-CN" altLang="en-US" sz="3200">
              <a:latin typeface="宋体" panose="02010600030101010101" pitchFamily="2" charset="-122"/>
            </a:endParaRPr>
          </a:p>
        </p:txBody>
      </p:sp>
      <p:pic>
        <p:nvPicPr>
          <p:cNvPr id="51203" name="Picture 3" descr="图片1">
            <a:extLst>
              <a:ext uri="{FF2B5EF4-FFF2-40B4-BE49-F238E27FC236}">
                <a16:creationId xmlns:a16="http://schemas.microsoft.com/office/drawing/2014/main" id="{7ABBBCC4-DB02-439B-8CBF-110823AA6B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40638" y="1831975"/>
            <a:ext cx="3465512" cy="3030538"/>
          </a:xfrm>
        </p:spPr>
      </p:pic>
      <p:sp>
        <p:nvSpPr>
          <p:cNvPr id="131076" name="Text Box 4">
            <a:extLst>
              <a:ext uri="{FF2B5EF4-FFF2-40B4-BE49-F238E27FC236}">
                <a16:creationId xmlns:a16="http://schemas.microsoft.com/office/drawing/2014/main" id="{92AE3712-2779-4F7B-9C81-1B3FFCE26616}"/>
              </a:ext>
            </a:extLst>
          </p:cNvPr>
          <p:cNvSpPr txBox="1">
            <a:spLocks noChangeArrowheads="1"/>
          </p:cNvSpPr>
          <p:nvPr/>
        </p:nvSpPr>
        <p:spPr bwMode="auto">
          <a:xfrm>
            <a:off x="760413" y="5053013"/>
            <a:ext cx="10475912" cy="1570037"/>
          </a:xfrm>
          <a:prstGeom prst="rect">
            <a:avLst/>
          </a:prstGeom>
          <a:noFill/>
          <a:ln w="9525">
            <a:noFill/>
            <a:miter lim="800000"/>
          </a:ln>
          <a:effec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563C1"/>
              </a:buClr>
              <a:buSzPct val="70000"/>
              <a:buFont typeface="Wingdings" panose="05000000000000000000" pitchFamily="2" charset="2"/>
              <a:buNone/>
              <a:tabLst/>
              <a:defRPr/>
            </a:pPr>
            <a:r>
              <a:rPr kumimoji="0" lang="zh-CN" altLang="en-US" sz="3200" b="0" i="0" u="none" strike="noStrike" kern="1200" cap="none" spc="0" normalizeH="0" baseline="0" noProof="0">
                <a:ln>
                  <a:noFill/>
                </a:ln>
                <a:solidFill>
                  <a:prstClr val="black"/>
                </a:solidFill>
                <a:effectLst/>
                <a:uLnTx/>
                <a:uFillTx/>
                <a:latin typeface="宋体" panose="02010600030101010101" pitchFamily="2" charset="-122"/>
                <a:ea typeface="隶书"/>
                <a:cs typeface="隶书"/>
              </a:rPr>
              <a:t>人们在劳动中结成生产关系，并产生需要调整的人与人之间的利益关系，创造人们的道德需要，提供道德产生和发展的动力，也形成了道德产生的主客体统一的重要条件。</a:t>
            </a:r>
            <a:endParaRPr kumimoji="0" lang="zh-CN" altLang="en-US" sz="3200" b="1" i="0" u="none" strike="noStrike" kern="1200" cap="none" spc="0" normalizeH="0" baseline="0" noProof="0">
              <a:ln>
                <a:noFill/>
              </a:ln>
              <a:solidFill>
                <a:prstClr val="black"/>
              </a:solidFill>
              <a:effectLst>
                <a:outerShdw blurRad="38100" dist="38100" dir="2700000" algn="tl">
                  <a:srgbClr val="C0C0C0"/>
                </a:outerShdw>
              </a:effectLst>
              <a:uLnTx/>
              <a:uFillTx/>
              <a:latin typeface="宋体" panose="02010600030101010101" pitchFamily="2" charset="-122"/>
              <a:ea typeface="隶书"/>
              <a:cs typeface="隶书"/>
            </a:endParaRPr>
          </a:p>
        </p:txBody>
      </p:sp>
      <p:sp>
        <p:nvSpPr>
          <p:cNvPr id="50" name="文本框 62468">
            <a:extLst>
              <a:ext uri="{FF2B5EF4-FFF2-40B4-BE49-F238E27FC236}">
                <a16:creationId xmlns:a16="http://schemas.microsoft.com/office/drawing/2014/main" id="{D0011FC5-99BE-4B52-8EBB-41FFA83BF971}"/>
              </a:ext>
            </a:extLst>
          </p:cNvPr>
          <p:cNvSpPr txBox="1"/>
          <p:nvPr/>
        </p:nvSpPr>
        <p:spPr>
          <a:xfrm>
            <a:off x="7938" y="573088"/>
            <a:ext cx="12176125" cy="784225"/>
          </a:xfrm>
          <a:prstGeom prst="rect">
            <a:avLst/>
          </a:prstGeom>
          <a:solidFill>
            <a:schemeClr val="accent5">
              <a:lumMod val="60000"/>
              <a:lumOff val="40000"/>
              <a:alpha val="40000"/>
            </a:schemeClr>
          </a:solid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0" lvl="0" indent="-457200" algn="l" defTabSz="914400" rtl="0" eaLnBrk="0" fontAlgn="auto" latinLnBrk="0" hangingPunct="0">
              <a:lnSpc>
                <a:spcPct val="100000"/>
              </a:lnSpc>
              <a:spcBef>
                <a:spcPts val="0"/>
              </a:spcBef>
              <a:spcAft>
                <a:spcPts val="0"/>
              </a:spcAft>
              <a:buClr>
                <a:srgbClr val="0563C1"/>
              </a:buClr>
              <a:buSzPct val="75000"/>
              <a:buFontTx/>
              <a:buNone/>
              <a:tabLst/>
              <a:defRPr/>
            </a:pPr>
            <a:r>
              <a:rPr kumimoji="0" lang="zh-CN" altLang="en-US" sz="3735"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Arial" panose="020B0604020202020204" pitchFamily="34" charset="0"/>
              </a:rPr>
              <a:t>第一，劳动是道德起源的首要前提</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4337">
            <a:extLst>
              <a:ext uri="{FF2B5EF4-FFF2-40B4-BE49-F238E27FC236}">
                <a16:creationId xmlns:a16="http://schemas.microsoft.com/office/drawing/2014/main" id="{37BA7DAA-3473-4864-B4EC-0A75F7AAF111}"/>
              </a:ext>
            </a:extLst>
          </p:cNvPr>
          <p:cNvSpPr>
            <a:spLocks noGrp="1"/>
          </p:cNvSpPr>
          <p:nvPr>
            <p:ph type="title"/>
          </p:nvPr>
        </p:nvSpPr>
        <p:spPr>
          <a:xfrm>
            <a:off x="939800" y="228600"/>
            <a:ext cx="11098213" cy="1143000"/>
          </a:xfrm>
        </p:spPr>
        <p:txBody>
          <a:bodyPr/>
          <a:lstStyle/>
          <a:p>
            <a:pPr eaLnBrk="1" hangingPunct="1"/>
            <a:r>
              <a:rPr lang="zh-CN" altLang="en-US" sz="3200" b="1"/>
              <a:t>道德从人类社会的实践中产生出来，这已经成为基本常识。</a:t>
            </a:r>
          </a:p>
        </p:txBody>
      </p:sp>
      <p:sp>
        <p:nvSpPr>
          <p:cNvPr id="14339" name="圆角矩形 14338">
            <a:extLst>
              <a:ext uri="{FF2B5EF4-FFF2-40B4-BE49-F238E27FC236}">
                <a16:creationId xmlns:a16="http://schemas.microsoft.com/office/drawing/2014/main" id="{3E925FEA-4CCA-49DE-AA7F-FFC9B8856CF6}"/>
              </a:ext>
            </a:extLst>
          </p:cNvPr>
          <p:cNvSpPr/>
          <p:nvPr/>
        </p:nvSpPr>
        <p:spPr>
          <a:xfrm>
            <a:off x="1828800" y="228600"/>
            <a:ext cx="8534400" cy="6400800"/>
          </a:xfrm>
          <a:prstGeom prst="roundRect">
            <a:avLst>
              <a:gd name="adj" fmla="val 10347"/>
            </a:avLst>
          </a:prstGeom>
          <a:noFill/>
          <a:ln w="50800" cap="flat" cmpd="sng">
            <a:noFill/>
            <a:prstDash val="solid"/>
            <a:headEnd type="none" w="med" len="med"/>
            <a:tailEnd type="none" w="med" len="med"/>
          </a:ln>
          <a:effectLst>
            <a:outerShdw dist="107763" dir="8100000" algn="ctr" rotWithShape="0">
              <a:srgbClr val="808080">
                <a:alpha val="50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2228" name="图片 14339" descr="古代社会">
            <a:extLst>
              <a:ext uri="{FF2B5EF4-FFF2-40B4-BE49-F238E27FC236}">
                <a16:creationId xmlns:a16="http://schemas.microsoft.com/office/drawing/2014/main" id="{A55C5730-D0B3-46BF-8FEB-2ECC29CF2222}"/>
              </a:ext>
            </a:extLst>
          </p:cNvPr>
          <p:cNvPicPr>
            <a:picLocks noChangeAspect="1"/>
          </p:cNvPicPr>
          <p:nvPr/>
        </p:nvPicPr>
        <p:blipFill>
          <a:blip r:embed="rId2">
            <a:extLst>
              <a:ext uri="{28A0092B-C50C-407E-A947-70E740481C1C}">
                <a14:useLocalDpi xmlns:a14="http://schemas.microsoft.com/office/drawing/2010/main" val="0"/>
              </a:ext>
            </a:extLst>
          </a:blip>
          <a:srcRect l="13942" r="13942"/>
          <a:stretch>
            <a:fillRect/>
          </a:stretch>
        </p:blipFill>
        <p:spPr bwMode="auto">
          <a:xfrm>
            <a:off x="8020050" y="1550988"/>
            <a:ext cx="2106613"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文本框 14340">
            <a:extLst>
              <a:ext uri="{FF2B5EF4-FFF2-40B4-BE49-F238E27FC236}">
                <a16:creationId xmlns:a16="http://schemas.microsoft.com/office/drawing/2014/main" id="{EDF0E072-31D8-4D5B-9749-77414A97C99C}"/>
              </a:ext>
            </a:extLst>
          </p:cNvPr>
          <p:cNvSpPr txBox="1">
            <a:spLocks noChangeArrowheads="1"/>
          </p:cNvSpPr>
          <p:nvPr/>
        </p:nvSpPr>
        <p:spPr bwMode="auto">
          <a:xfrm>
            <a:off x="1598613" y="1636713"/>
            <a:ext cx="58007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“在野蛮社会的低级阶段，人类的高级属性开始发展起来。个人的尊严、雄辩、宗教的情感、正直、勇敢，此时已成为品格的一般特质。”</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——摩尔根《古代社会》</a:t>
            </a:r>
          </a:p>
        </p:txBody>
      </p:sp>
      <p:sp>
        <p:nvSpPr>
          <p:cNvPr id="52230" name="文本框 14341">
            <a:extLst>
              <a:ext uri="{FF2B5EF4-FFF2-40B4-BE49-F238E27FC236}">
                <a16:creationId xmlns:a16="http://schemas.microsoft.com/office/drawing/2014/main" id="{4056DF61-5813-491B-B140-1A8EA0620142}"/>
              </a:ext>
            </a:extLst>
          </p:cNvPr>
          <p:cNvSpPr txBox="1">
            <a:spLocks noChangeArrowheads="1"/>
          </p:cNvSpPr>
          <p:nvPr/>
        </p:nvSpPr>
        <p:spPr bwMode="auto">
          <a:xfrm>
            <a:off x="1327150" y="4167188"/>
            <a:ext cx="95377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人类的行为规范——风俗、道德、法律，其最基本的形成动因，就在于维系人类社会的生产秩序：“在社会发展某个很早的阶段，产生了这样一种需要：把每天重复着的产品生产、分配和交换用一个共同规则约束起来，借以使个人服从生产和交换的共同条件。这个规则首先变现为习惯，不久便成了法律。</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05C1F65-DAE1-4E28-A84C-B8573F8D8390}"/>
              </a:ext>
            </a:extLst>
          </p:cNvPr>
          <p:cNvSpPr>
            <a:spLocks noGrp="1" noChangeArrowheads="1"/>
          </p:cNvSpPr>
          <p:nvPr>
            <p:ph type="body" sz="half" idx="1"/>
          </p:nvPr>
        </p:nvSpPr>
        <p:spPr>
          <a:xfrm>
            <a:off x="346075" y="1285875"/>
            <a:ext cx="10923588" cy="4849813"/>
          </a:xfrm>
        </p:spPr>
        <p:txBody>
          <a:bodyPr rtlCol="0">
            <a:normAutofit/>
          </a:bodyPr>
          <a:lstStyle/>
          <a:p>
            <a:pPr eaLnBrk="1" fontAlgn="auto" hangingPunct="1">
              <a:spcAft>
                <a:spcPts val="0"/>
              </a:spcAft>
              <a:buFontTx/>
              <a:buNone/>
              <a:defRPr/>
            </a:pPr>
            <a:r>
              <a:rPr lang="zh-CN" altLang="zh-CN" sz="4800" dirty="0">
                <a:ea typeface="黑体" panose="02010609060101010101" pitchFamily="49" charset="-122"/>
              </a:rPr>
              <a:t>   </a:t>
            </a:r>
            <a:endParaRPr lang="zh-CN" altLang="en-US" sz="3735" b="1" dirty="0">
              <a:latin typeface="隶书" panose="02010509060101010101" pitchFamily="1" charset="-122"/>
              <a:ea typeface="隶书" panose="02010509060101010101" pitchFamily="1" charset="-122"/>
            </a:endParaRPr>
          </a:p>
          <a:p>
            <a:pPr eaLnBrk="1" fontAlgn="auto" hangingPunct="1">
              <a:spcAft>
                <a:spcPts val="0"/>
              </a:spcAft>
              <a:buFontTx/>
              <a:buNone/>
              <a:defRPr/>
            </a:pPr>
            <a:endParaRPr lang="zh-CN" altLang="en-US" sz="3735" b="1" dirty="0">
              <a:latin typeface="隶书" panose="02010509060101010101" pitchFamily="1" charset="-122"/>
              <a:ea typeface="隶书" panose="02010509060101010101" pitchFamily="1" charset="-122"/>
            </a:endParaRPr>
          </a:p>
          <a:p>
            <a:pPr eaLnBrk="1" fontAlgn="auto" hangingPunct="1">
              <a:spcAft>
                <a:spcPts val="0"/>
              </a:spcAft>
              <a:buFontTx/>
              <a:buNone/>
              <a:defRPr/>
            </a:pPr>
            <a:r>
              <a:rPr lang="zh-CN" altLang="en-US" sz="3735" b="1" dirty="0">
                <a:solidFill>
                  <a:srgbClr val="3366CC"/>
                </a:solidFill>
                <a:latin typeface="隶书" panose="02010509060101010101" pitchFamily="1" charset="-122"/>
                <a:ea typeface="隶书" panose="02010509060101010101" pitchFamily="1" charset="-122"/>
              </a:rPr>
              <a:t>劳动</a:t>
            </a:r>
          </a:p>
          <a:p>
            <a:pPr eaLnBrk="1" fontAlgn="auto" hangingPunct="1">
              <a:spcAft>
                <a:spcPts val="0"/>
              </a:spcAft>
              <a:buFontTx/>
              <a:buNone/>
              <a:defRPr/>
            </a:pPr>
            <a:endParaRPr lang="zh-CN" altLang="en-US" sz="3735" b="1" dirty="0">
              <a:solidFill>
                <a:schemeClr val="tx1">
                  <a:lumMod val="95000"/>
                  <a:lumOff val="5000"/>
                </a:schemeClr>
              </a:solidFill>
              <a:latin typeface="隶书" panose="02010509060101010101" pitchFamily="1" charset="-122"/>
              <a:ea typeface="隶书" panose="02010509060101010101" pitchFamily="1" charset="-122"/>
            </a:endParaRPr>
          </a:p>
          <a:p>
            <a:pPr eaLnBrk="1" fontAlgn="auto" hangingPunct="1">
              <a:spcAft>
                <a:spcPts val="0"/>
              </a:spcAft>
              <a:buFontTx/>
              <a:buNone/>
              <a:defRPr/>
            </a:pPr>
            <a:endParaRPr lang="zh-CN" altLang="en-US" sz="3735" b="1" dirty="0">
              <a:solidFill>
                <a:schemeClr val="tx1">
                  <a:lumMod val="95000"/>
                  <a:lumOff val="5000"/>
                </a:schemeClr>
              </a:solidFill>
              <a:latin typeface="隶书" panose="02010509060101010101" pitchFamily="1" charset="-122"/>
              <a:ea typeface="隶书" panose="02010509060101010101" pitchFamily="1" charset="-122"/>
            </a:endParaRPr>
          </a:p>
          <a:p>
            <a:pPr eaLnBrk="1" fontAlgn="auto" hangingPunct="1">
              <a:spcAft>
                <a:spcPts val="0"/>
              </a:spcAft>
              <a:buFontTx/>
              <a:buNone/>
              <a:defRPr/>
            </a:pPr>
            <a:r>
              <a:rPr lang="zh-CN" altLang="en-US" sz="3735" b="1" dirty="0">
                <a:solidFill>
                  <a:schemeClr val="tx1">
                    <a:lumMod val="95000"/>
                    <a:lumOff val="5000"/>
                  </a:schemeClr>
                </a:solidFill>
                <a:latin typeface="隶书" panose="02010509060101010101" pitchFamily="1" charset="-122"/>
                <a:ea typeface="隶书" panose="02010509060101010101" pitchFamily="1" charset="-122"/>
              </a:rPr>
              <a:t>结论：劳动创造了社会和改造了人自身，劳动是人类道德起源的第一个历史前提</a:t>
            </a:r>
            <a:r>
              <a:rPr lang="zh-CN" altLang="en-US" sz="3735" b="1" dirty="0">
                <a:solidFill>
                  <a:srgbClr val="009999"/>
                </a:solidFill>
                <a:latin typeface="隶书" panose="02010509060101010101" pitchFamily="1" charset="-122"/>
                <a:ea typeface="隶书" panose="02010509060101010101" pitchFamily="1" charset="-122"/>
              </a:rPr>
              <a:t>。</a:t>
            </a:r>
          </a:p>
        </p:txBody>
      </p:sp>
      <p:sp>
        <p:nvSpPr>
          <p:cNvPr id="31747" name="Line 3">
            <a:extLst>
              <a:ext uri="{FF2B5EF4-FFF2-40B4-BE49-F238E27FC236}">
                <a16:creationId xmlns:a16="http://schemas.microsoft.com/office/drawing/2014/main" id="{3345C10C-4897-443D-B8FE-40620B808DD5}"/>
              </a:ext>
            </a:extLst>
          </p:cNvPr>
          <p:cNvSpPr>
            <a:spLocks noChangeShapeType="1"/>
          </p:cNvSpPr>
          <p:nvPr/>
        </p:nvSpPr>
        <p:spPr bwMode="auto">
          <a:xfrm flipV="1">
            <a:off x="1582738" y="2205038"/>
            <a:ext cx="766762" cy="790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1748" name="Line 4">
            <a:extLst>
              <a:ext uri="{FF2B5EF4-FFF2-40B4-BE49-F238E27FC236}">
                <a16:creationId xmlns:a16="http://schemas.microsoft.com/office/drawing/2014/main" id="{7AF4CFCF-F8EB-41D2-917C-27A9E1BC8732}"/>
              </a:ext>
            </a:extLst>
          </p:cNvPr>
          <p:cNvSpPr>
            <a:spLocks noChangeShapeType="1"/>
          </p:cNvSpPr>
          <p:nvPr/>
        </p:nvSpPr>
        <p:spPr bwMode="auto">
          <a:xfrm>
            <a:off x="1582738" y="3141663"/>
            <a:ext cx="766762"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1749" name="Text Box 5">
            <a:extLst>
              <a:ext uri="{FF2B5EF4-FFF2-40B4-BE49-F238E27FC236}">
                <a16:creationId xmlns:a16="http://schemas.microsoft.com/office/drawing/2014/main" id="{EAAB8BD0-8A19-4576-9517-D0BB079509F1}"/>
              </a:ext>
            </a:extLst>
          </p:cNvPr>
          <p:cNvSpPr txBox="1">
            <a:spLocks noChangeArrowheads="1"/>
          </p:cNvSpPr>
          <p:nvPr/>
        </p:nvSpPr>
        <p:spPr bwMode="auto">
          <a:xfrm>
            <a:off x="2255838" y="2060575"/>
            <a:ext cx="7104062" cy="503238"/>
          </a:xfrm>
          <a:prstGeom prst="rect">
            <a:avLst/>
          </a:prstGeom>
          <a:noFill/>
          <a:ln w="9525">
            <a:noFill/>
            <a:miter lim="800000"/>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zh-CN" altLang="en-US" sz="2665" b="0" i="0" u="none" strike="noStrike" kern="1200" cap="none" spc="0" normalizeH="0" baseline="0" noProof="0">
                <a:ln>
                  <a:noFill/>
                </a:ln>
                <a:solidFill>
                  <a:prstClr val="black"/>
                </a:solidFill>
                <a:effectLst/>
                <a:uLnTx/>
                <a:uFillTx/>
                <a:latin typeface="Calibri"/>
                <a:ea typeface="黑体" panose="02010609060101010101" pitchFamily="49" charset="-122"/>
                <a:cs typeface="+mn-cs"/>
              </a:rPr>
              <a:t>人与人的劳动关系、交往关系、社会关系</a:t>
            </a:r>
          </a:p>
        </p:txBody>
      </p:sp>
      <p:sp>
        <p:nvSpPr>
          <p:cNvPr id="31750" name="Text Box 6">
            <a:extLst>
              <a:ext uri="{FF2B5EF4-FFF2-40B4-BE49-F238E27FC236}">
                <a16:creationId xmlns:a16="http://schemas.microsoft.com/office/drawing/2014/main" id="{231DF06F-E0DC-4D7D-A5E2-2F0646408D38}"/>
              </a:ext>
            </a:extLst>
          </p:cNvPr>
          <p:cNvSpPr txBox="1">
            <a:spLocks noChangeArrowheads="1"/>
          </p:cNvSpPr>
          <p:nvPr/>
        </p:nvSpPr>
        <p:spPr bwMode="auto">
          <a:xfrm>
            <a:off x="2255838" y="3573463"/>
            <a:ext cx="6334125" cy="503237"/>
          </a:xfrm>
          <a:prstGeom prst="rect">
            <a:avLst/>
          </a:prstGeom>
          <a:noFill/>
          <a:ln w="9525">
            <a:noFill/>
            <a:miter lim="800000"/>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zh-CN" altLang="en-US" sz="2665" b="0" i="0" u="none" strike="noStrike" kern="1200" cap="none" spc="0" normalizeH="0" baseline="0" noProof="0">
                <a:ln>
                  <a:noFill/>
                </a:ln>
                <a:solidFill>
                  <a:prstClr val="black"/>
                </a:solidFill>
                <a:effectLst/>
                <a:uLnTx/>
                <a:uFillTx/>
                <a:latin typeface="Calibri"/>
                <a:ea typeface="黑体" panose="02010609060101010101" pitchFamily="49" charset="-122"/>
                <a:cs typeface="+mn-cs"/>
              </a:rPr>
              <a:t>个人直立行走、思维、语言、自我意识</a:t>
            </a:r>
          </a:p>
        </p:txBody>
      </p:sp>
      <p:sp>
        <p:nvSpPr>
          <p:cNvPr id="31751" name="Line 7">
            <a:extLst>
              <a:ext uri="{FF2B5EF4-FFF2-40B4-BE49-F238E27FC236}">
                <a16:creationId xmlns:a16="http://schemas.microsoft.com/office/drawing/2014/main" id="{88CC3C1C-8468-4C90-B523-DBDC2C253D76}"/>
              </a:ext>
            </a:extLst>
          </p:cNvPr>
          <p:cNvSpPr>
            <a:spLocks noChangeShapeType="1"/>
          </p:cNvSpPr>
          <p:nvPr/>
        </p:nvSpPr>
        <p:spPr bwMode="auto">
          <a:xfrm>
            <a:off x="8591550" y="2276475"/>
            <a:ext cx="1249363"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1752" name="Line 8">
            <a:extLst>
              <a:ext uri="{FF2B5EF4-FFF2-40B4-BE49-F238E27FC236}">
                <a16:creationId xmlns:a16="http://schemas.microsoft.com/office/drawing/2014/main" id="{1363581F-1D10-4493-92BF-A30F36890E97}"/>
              </a:ext>
            </a:extLst>
          </p:cNvPr>
          <p:cNvSpPr>
            <a:spLocks noChangeShapeType="1"/>
          </p:cNvSpPr>
          <p:nvPr/>
        </p:nvSpPr>
        <p:spPr bwMode="auto">
          <a:xfrm flipV="1">
            <a:off x="8208963" y="3284538"/>
            <a:ext cx="1531937"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1753" name="Text Box 9">
            <a:extLst>
              <a:ext uri="{FF2B5EF4-FFF2-40B4-BE49-F238E27FC236}">
                <a16:creationId xmlns:a16="http://schemas.microsoft.com/office/drawing/2014/main" id="{E34D7B9C-F8DE-4A6D-8C1F-55196D971F85}"/>
              </a:ext>
            </a:extLst>
          </p:cNvPr>
          <p:cNvSpPr txBox="1">
            <a:spLocks noChangeArrowheads="1"/>
          </p:cNvSpPr>
          <p:nvPr/>
        </p:nvSpPr>
        <p:spPr bwMode="auto">
          <a:xfrm>
            <a:off x="9840913" y="2852738"/>
            <a:ext cx="1247775" cy="666750"/>
          </a:xfrm>
          <a:prstGeom prst="rect">
            <a:avLst/>
          </a:prstGeom>
          <a:gradFill rotWithShape="1">
            <a:gsLst>
              <a:gs pos="0">
                <a:srgbClr val="CC99FF"/>
              </a:gs>
              <a:gs pos="100000">
                <a:schemeClr val="bg1"/>
              </a:gs>
            </a:gsLst>
            <a:lin ang="5400000" scaled="1"/>
          </a:gradFill>
          <a:ln w="9525">
            <a:noFill/>
            <a:miter lim="800000"/>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zh-CN" altLang="en-US" sz="3735" b="0" i="0" u="none" strike="noStrike" kern="1200" cap="none" spc="0" normalizeH="0" baseline="0" noProof="0">
                <a:ln>
                  <a:noFill/>
                </a:ln>
                <a:solidFill>
                  <a:srgbClr val="FF00FF"/>
                </a:solidFill>
                <a:effectLst/>
                <a:uLnTx/>
                <a:uFillTx/>
                <a:latin typeface="Calibri"/>
                <a:ea typeface="黑体" panose="02010609060101010101" pitchFamily="49" charset="-122"/>
                <a:cs typeface="+mn-cs"/>
              </a:rPr>
              <a:t>道德</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 calcmode="lin" valueType="num">
                                      <p:cBhvr additive="base">
                                        <p:cTn id="7" dur="500" fill="hold"/>
                                        <p:tgtEl>
                                          <p:spTgt spid="317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anim calcmode="lin" valueType="num">
                                      <p:cBhvr additive="base">
                                        <p:cTn id="13" dur="500" fill="hold"/>
                                        <p:tgtEl>
                                          <p:spTgt spid="317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6">
                                            <p:txEl>
                                              <p:pRg st="2" end="2"/>
                                            </p:txEl>
                                          </p:spTgt>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nodeType="afterEffect">
                                  <p:stCondLst>
                                    <p:cond delay="0"/>
                                  </p:stCondLst>
                                  <p:childTnLst>
                                    <p:set>
                                      <p:cBhvr>
                                        <p:cTn id="17" dur="1" fill="hold">
                                          <p:stCondLst>
                                            <p:cond delay="0"/>
                                          </p:stCondLst>
                                        </p:cTn>
                                        <p:tgtEl>
                                          <p:spTgt spid="31747"/>
                                        </p:tgtEl>
                                        <p:attrNameLst>
                                          <p:attrName>style.visibility</p:attrName>
                                        </p:attrNameLst>
                                      </p:cBhvr>
                                      <p:to>
                                        <p:strVal val="visible"/>
                                      </p:to>
                                    </p:set>
                                    <p:anim calcmode="lin" valueType="num">
                                      <p:cBhvr additive="base">
                                        <p:cTn id="18" dur="500" fill="hold"/>
                                        <p:tgtEl>
                                          <p:spTgt spid="31747"/>
                                        </p:tgtEl>
                                        <p:attrNameLst>
                                          <p:attrName>ppt_x</p:attrName>
                                        </p:attrNameLst>
                                      </p:cBhvr>
                                      <p:tavLst>
                                        <p:tav tm="0">
                                          <p:val>
                                            <p:strVal val="#ppt_x"/>
                                          </p:val>
                                        </p:tav>
                                        <p:tav tm="100000">
                                          <p:val>
                                            <p:strVal val="#ppt_x"/>
                                          </p:val>
                                        </p:tav>
                                      </p:tavLst>
                                    </p:anim>
                                    <p:anim calcmode="lin" valueType="num">
                                      <p:cBhvr additive="base">
                                        <p:cTn id="19" dur="500" fill="hold"/>
                                        <p:tgtEl>
                                          <p:spTgt spid="31747"/>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31749"/>
                                        </p:tgtEl>
                                        <p:attrNameLst>
                                          <p:attrName>style.visibility</p:attrName>
                                        </p:attrNameLst>
                                      </p:cBhvr>
                                      <p:to>
                                        <p:strVal val="visible"/>
                                      </p:to>
                                    </p:set>
                                    <p:anim calcmode="lin" valueType="num">
                                      <p:cBhvr additive="base">
                                        <p:cTn id="23" dur="500" fill="hold"/>
                                        <p:tgtEl>
                                          <p:spTgt spid="31749"/>
                                        </p:tgtEl>
                                        <p:attrNameLst>
                                          <p:attrName>ppt_x</p:attrName>
                                        </p:attrNameLst>
                                      </p:cBhvr>
                                      <p:tavLst>
                                        <p:tav tm="0">
                                          <p:val>
                                            <p:strVal val="#ppt_x"/>
                                          </p:val>
                                        </p:tav>
                                        <p:tav tm="100000">
                                          <p:val>
                                            <p:strVal val="#ppt_x"/>
                                          </p:val>
                                        </p:tav>
                                      </p:tavLst>
                                    </p:anim>
                                    <p:anim calcmode="lin" valueType="num">
                                      <p:cBhvr additive="base">
                                        <p:cTn id="24"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1748"/>
                                        </p:tgtEl>
                                        <p:attrNameLst>
                                          <p:attrName>style.visibility</p:attrName>
                                        </p:attrNameLst>
                                      </p:cBhvr>
                                      <p:to>
                                        <p:strVal val="visible"/>
                                      </p:to>
                                    </p:set>
                                    <p:anim calcmode="lin" valueType="num">
                                      <p:cBhvr additive="base">
                                        <p:cTn id="29" dur="500" fill="hold"/>
                                        <p:tgtEl>
                                          <p:spTgt spid="31748"/>
                                        </p:tgtEl>
                                        <p:attrNameLst>
                                          <p:attrName>ppt_x</p:attrName>
                                        </p:attrNameLst>
                                      </p:cBhvr>
                                      <p:tavLst>
                                        <p:tav tm="0">
                                          <p:val>
                                            <p:strVal val="#ppt_x"/>
                                          </p:val>
                                        </p:tav>
                                        <p:tav tm="100000">
                                          <p:val>
                                            <p:strVal val="#ppt_x"/>
                                          </p:val>
                                        </p:tav>
                                      </p:tavLst>
                                    </p:anim>
                                    <p:anim calcmode="lin" valueType="num">
                                      <p:cBhvr additive="base">
                                        <p:cTn id="30" dur="500" fill="hold"/>
                                        <p:tgtEl>
                                          <p:spTgt spid="31748"/>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additive="base">
                                        <p:cTn id="34" dur="500" fill="hold"/>
                                        <p:tgtEl>
                                          <p:spTgt spid="31750"/>
                                        </p:tgtEl>
                                        <p:attrNameLst>
                                          <p:attrName>ppt_x</p:attrName>
                                        </p:attrNameLst>
                                      </p:cBhvr>
                                      <p:tavLst>
                                        <p:tav tm="0">
                                          <p:val>
                                            <p:strVal val="#ppt_x"/>
                                          </p:val>
                                        </p:tav>
                                        <p:tav tm="100000">
                                          <p:val>
                                            <p:strVal val="#ppt_x"/>
                                          </p:val>
                                        </p:tav>
                                      </p:tavLst>
                                    </p:anim>
                                    <p:anim calcmode="lin" valueType="num">
                                      <p:cBhvr additive="base">
                                        <p:cTn id="35"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31751"/>
                                        </p:tgtEl>
                                        <p:attrNameLst>
                                          <p:attrName>style.visibility</p:attrName>
                                        </p:attrNameLst>
                                      </p:cBhvr>
                                      <p:to>
                                        <p:strVal val="visible"/>
                                      </p:to>
                                    </p:set>
                                    <p:anim calcmode="lin" valueType="num">
                                      <p:cBhvr additive="base">
                                        <p:cTn id="40" dur="500" fill="hold"/>
                                        <p:tgtEl>
                                          <p:spTgt spid="31751"/>
                                        </p:tgtEl>
                                        <p:attrNameLst>
                                          <p:attrName>ppt_x</p:attrName>
                                        </p:attrNameLst>
                                      </p:cBhvr>
                                      <p:tavLst>
                                        <p:tav tm="0">
                                          <p:val>
                                            <p:strVal val="#ppt_x"/>
                                          </p:val>
                                        </p:tav>
                                        <p:tav tm="100000">
                                          <p:val>
                                            <p:strVal val="#ppt_x"/>
                                          </p:val>
                                        </p:tav>
                                      </p:tavLst>
                                    </p:anim>
                                    <p:anim calcmode="lin" valueType="num">
                                      <p:cBhvr additive="base">
                                        <p:cTn id="41" dur="500" fill="hold"/>
                                        <p:tgtEl>
                                          <p:spTgt spid="31751"/>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500"/>
                            </p:stCondLst>
                            <p:childTnLst>
                              <p:par>
                                <p:cTn id="43" presetID="2" presetClass="entr" presetSubtype="4" fill="hold" nodeType="afterEffect">
                                  <p:stCondLst>
                                    <p:cond delay="0"/>
                                  </p:stCondLst>
                                  <p:childTnLst>
                                    <p:set>
                                      <p:cBhvr>
                                        <p:cTn id="44" dur="1" fill="hold">
                                          <p:stCondLst>
                                            <p:cond delay="0"/>
                                          </p:stCondLst>
                                        </p:cTn>
                                        <p:tgtEl>
                                          <p:spTgt spid="31752"/>
                                        </p:tgtEl>
                                        <p:attrNameLst>
                                          <p:attrName>style.visibility</p:attrName>
                                        </p:attrNameLst>
                                      </p:cBhvr>
                                      <p:to>
                                        <p:strVal val="visible"/>
                                      </p:to>
                                    </p:set>
                                    <p:anim calcmode="lin" valueType="num">
                                      <p:cBhvr additive="base">
                                        <p:cTn id="45" dur="500" fill="hold"/>
                                        <p:tgtEl>
                                          <p:spTgt spid="31752"/>
                                        </p:tgtEl>
                                        <p:attrNameLst>
                                          <p:attrName>ppt_x</p:attrName>
                                        </p:attrNameLst>
                                      </p:cBhvr>
                                      <p:tavLst>
                                        <p:tav tm="0">
                                          <p:val>
                                            <p:strVal val="#ppt_x"/>
                                          </p:val>
                                        </p:tav>
                                        <p:tav tm="100000">
                                          <p:val>
                                            <p:strVal val="#ppt_x"/>
                                          </p:val>
                                        </p:tav>
                                      </p:tavLst>
                                    </p:anim>
                                    <p:anim calcmode="lin" valueType="num">
                                      <p:cBhvr additive="base">
                                        <p:cTn id="46" dur="500" fill="hold"/>
                                        <p:tgtEl>
                                          <p:spTgt spid="31752"/>
                                        </p:tgtEl>
                                        <p:attrNameLst>
                                          <p:attrName>ppt_y</p:attrName>
                                        </p:attrNameLst>
                                      </p:cBhvr>
                                      <p:tavLst>
                                        <p:tav tm="0">
                                          <p:val>
                                            <p:strVal val="1+#ppt_h/2"/>
                                          </p:val>
                                        </p:tav>
                                        <p:tav tm="100000">
                                          <p:val>
                                            <p:strVal val="#ppt_y"/>
                                          </p:val>
                                        </p:tav>
                                      </p:tavLst>
                                    </p:anim>
                                  </p:childTnLst>
                                </p:cTn>
                              </p:par>
                            </p:childTnLst>
                          </p:cTn>
                        </p:par>
                        <p:par>
                          <p:cTn id="47" fill="hold" nodeType="afterGroup">
                            <p:stCondLst>
                              <p:cond delay="1000"/>
                            </p:stCondLst>
                            <p:childTnLst>
                              <p:par>
                                <p:cTn id="48" presetID="2" presetClass="entr" presetSubtype="4" fill="hold" grpId="0" nodeType="afterEffect">
                                  <p:stCondLst>
                                    <p:cond delay="0"/>
                                  </p:stCondLst>
                                  <p:childTnLst>
                                    <p:set>
                                      <p:cBhvr>
                                        <p:cTn id="49" dur="1" fill="hold">
                                          <p:stCondLst>
                                            <p:cond delay="0"/>
                                          </p:stCondLst>
                                        </p:cTn>
                                        <p:tgtEl>
                                          <p:spTgt spid="31753"/>
                                        </p:tgtEl>
                                        <p:attrNameLst>
                                          <p:attrName>style.visibility</p:attrName>
                                        </p:attrNameLst>
                                      </p:cBhvr>
                                      <p:to>
                                        <p:strVal val="visible"/>
                                      </p:to>
                                    </p:set>
                                    <p:anim calcmode="lin" valueType="num">
                                      <p:cBhvr additive="base">
                                        <p:cTn id="50" dur="500" fill="hold"/>
                                        <p:tgtEl>
                                          <p:spTgt spid="31753"/>
                                        </p:tgtEl>
                                        <p:attrNameLst>
                                          <p:attrName>ppt_x</p:attrName>
                                        </p:attrNameLst>
                                      </p:cBhvr>
                                      <p:tavLst>
                                        <p:tav tm="0">
                                          <p:val>
                                            <p:strVal val="#ppt_x"/>
                                          </p:val>
                                        </p:tav>
                                        <p:tav tm="100000">
                                          <p:val>
                                            <p:strVal val="#ppt_x"/>
                                          </p:val>
                                        </p:tav>
                                      </p:tavLst>
                                    </p:anim>
                                    <p:anim calcmode="lin" valueType="num">
                                      <p:cBhvr additive="base">
                                        <p:cTn id="51" dur="500" fill="hold"/>
                                        <p:tgtEl>
                                          <p:spTgt spid="31753"/>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nodeType="clickEffect">
                                  <p:stCondLst>
                                    <p:cond delay="0"/>
                                  </p:stCondLst>
                                  <p:childTnLst>
                                    <p:set>
                                      <p:cBhvr>
                                        <p:cTn id="55" dur="1" fill="hold">
                                          <p:stCondLst>
                                            <p:cond delay="0"/>
                                          </p:stCondLst>
                                        </p:cTn>
                                        <p:tgtEl>
                                          <p:spTgt spid="31746">
                                            <p:txEl>
                                              <p:pRg st="5" end="5"/>
                                            </p:txEl>
                                          </p:spTgt>
                                        </p:tgtEl>
                                        <p:attrNameLst>
                                          <p:attrName>style.visibility</p:attrName>
                                        </p:attrNameLst>
                                      </p:cBhvr>
                                      <p:to>
                                        <p:strVal val="visible"/>
                                      </p:to>
                                    </p:set>
                                    <p:anim calcmode="lin" valueType="num">
                                      <p:cBhvr additive="base">
                                        <p:cTn id="56" dur="500" fill="hold"/>
                                        <p:tgtEl>
                                          <p:spTgt spid="31746">
                                            <p:txEl>
                                              <p:pRg st="5" end="5"/>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7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utoUpdateAnimBg="0"/>
      <p:bldP spid="31749" grpId="0" autoUpdateAnimBg="0"/>
      <p:bldP spid="31750" grpId="0" autoUpdateAnimBg="0"/>
      <p:bldP spid="31753"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a:extLst>
              <a:ext uri="{FF2B5EF4-FFF2-40B4-BE49-F238E27FC236}">
                <a16:creationId xmlns:a16="http://schemas.microsoft.com/office/drawing/2014/main" id="{686E7649-7B26-4CC4-8D29-EED012A742AF}"/>
              </a:ext>
            </a:extLst>
          </p:cNvPr>
          <p:cNvSpPr>
            <a:spLocks noGrp="1" noChangeArrowheads="1"/>
          </p:cNvSpPr>
          <p:nvPr>
            <p:ph type="body" idx="1"/>
          </p:nvPr>
        </p:nvSpPr>
        <p:spPr>
          <a:xfrm>
            <a:off x="657225" y="1990725"/>
            <a:ext cx="8631238" cy="3008313"/>
          </a:xfrm>
        </p:spPr>
        <p:txBody>
          <a:bodyPr rtlCol="0">
            <a:normAutofit/>
          </a:bodyPr>
          <a:lstStyle/>
          <a:p>
            <a:pPr eaLnBrk="1" fontAlgn="auto" hangingPunct="1">
              <a:spcAft>
                <a:spcPts val="0"/>
              </a:spcAft>
              <a:defRPr/>
            </a:pPr>
            <a:r>
              <a:rPr lang="zh-CN" altLang="en-US" dirty="0">
                <a:latin typeface="宋体" panose="02010600030101010101" pitchFamily="2" charset="-122"/>
              </a:rPr>
              <a:t>流落在荒岛上的鲁滨逊除了对他自己和自然界之外，不会有什么真正的道德或不道德的行为，因为他是在社会之外的。</a:t>
            </a:r>
            <a:r>
              <a:rPr lang="zh-CN" altLang="en-US" sz="5065" b="1" dirty="0">
                <a:latin typeface="宋体" panose="02010600030101010101" pitchFamily="2" charset="-122"/>
              </a:rPr>
              <a:t> </a:t>
            </a:r>
          </a:p>
        </p:txBody>
      </p:sp>
      <p:pic>
        <p:nvPicPr>
          <p:cNvPr id="4" name="Picture 7">
            <a:extLst>
              <a:ext uri="{FF2B5EF4-FFF2-40B4-BE49-F238E27FC236}">
                <a16:creationId xmlns:a16="http://schemas.microsoft.com/office/drawing/2014/main" id="{2488EA73-B1D5-4719-99BB-D8F640850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2025" y="4040188"/>
            <a:ext cx="30956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2BC31D9-8253-40EF-87E3-7696291E1CA4}"/>
              </a:ext>
            </a:extLst>
          </p:cNvPr>
          <p:cNvSpPr/>
          <p:nvPr/>
        </p:nvSpPr>
        <p:spPr>
          <a:xfrm>
            <a:off x="-41275" y="365125"/>
            <a:ext cx="12176125" cy="668338"/>
          </a:xfrm>
          <a:prstGeom prst="rect">
            <a:avLst/>
          </a:prstGeom>
          <a:solidFill>
            <a:schemeClr val="accent5">
              <a:lumMod val="60000"/>
              <a:lumOff val="40000"/>
              <a:alpha val="40000"/>
            </a:schemeClr>
          </a:solidFill>
          <a:ln w="9525">
            <a:noFill/>
            <a:miter/>
          </a:ln>
        </p:spPr>
        <p:txBody>
          <a:bodyPr/>
          <a:lstStyle/>
          <a:p>
            <a:pPr marL="457200" marR="0" lvl="0" indent="-457200" algn="ctr" defTabSz="914400" rtl="0" eaLnBrk="0" fontAlgn="auto" latinLnBrk="0" hangingPunct="0">
              <a:lnSpc>
                <a:spcPct val="100000"/>
              </a:lnSpc>
              <a:spcBef>
                <a:spcPts val="0"/>
              </a:spcBef>
              <a:spcAft>
                <a:spcPts val="0"/>
              </a:spcAft>
              <a:buClr>
                <a:srgbClr val="0563C1"/>
              </a:buClr>
              <a:buSzPct val="75000"/>
              <a:buFontTx/>
              <a:buNone/>
              <a:tabLst/>
              <a:defRPr/>
            </a:pPr>
            <a:r>
              <a:rPr kumimoji="0" lang="zh-CN" altLang="en-US" sz="3735"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第二，社会关系是道德赖以产生的客观条件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blinds(horizontal)">
                                      <p:cBhvr>
                                        <p:cTn id="7" dur="1000"/>
                                        <p:tgtEl>
                                          <p:spTgt spid="12185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0481">
            <a:extLst>
              <a:ext uri="{FF2B5EF4-FFF2-40B4-BE49-F238E27FC236}">
                <a16:creationId xmlns:a16="http://schemas.microsoft.com/office/drawing/2014/main" id="{5B7B38E3-8F50-4F80-9C5A-F0825B42ED45}"/>
              </a:ext>
            </a:extLst>
          </p:cNvPr>
          <p:cNvSpPr txBox="1"/>
          <p:nvPr/>
        </p:nvSpPr>
        <p:spPr>
          <a:xfrm>
            <a:off x="4760913" y="2133600"/>
            <a:ext cx="6329362" cy="2963863"/>
          </a:xfrm>
          <a:prstGeom prst="rect">
            <a:avLst/>
          </a:prstGeom>
          <a:noFill/>
          <a:ln w="9525">
            <a:noFill/>
            <a:miter/>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35"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“如果我生活在一个孤岛上，孑然一身，我的生活就没有什么罪恶和道德，我在那里既不能表现道德，也不能表现罪恶”。</a:t>
            </a:r>
          </a:p>
        </p:txBody>
      </p:sp>
      <p:pic>
        <p:nvPicPr>
          <p:cNvPr id="5" name="Picture 3">
            <a:extLst>
              <a:ext uri="{FF2B5EF4-FFF2-40B4-BE49-F238E27FC236}">
                <a16:creationId xmlns:a16="http://schemas.microsoft.com/office/drawing/2014/main" id="{D479E393-DBC9-40B8-BD94-F82B56DD68E5}"/>
              </a:ext>
            </a:extLst>
          </p:cNvPr>
          <p:cNvPicPr>
            <a:picLocks noChangeAspect="1" noChangeArrowheads="1"/>
          </p:cNvPicPr>
          <p:nvPr/>
        </p:nvPicPr>
        <p:blipFill>
          <a:blip r:embed="rId2" cstate="print"/>
          <a:srcRect/>
          <a:stretch>
            <a:fillRect/>
          </a:stretch>
        </p:blipFill>
        <p:spPr bwMode="auto">
          <a:xfrm>
            <a:off x="22861" y="1694"/>
            <a:ext cx="4513580" cy="6850380"/>
          </a:xfrm>
          <a:prstGeom prst="rect">
            <a:avLst/>
          </a:prstGeom>
          <a:noFill/>
          <a:ln w="9525">
            <a:noFill/>
            <a:miter lim="800000"/>
            <a:headEnd/>
            <a:tailEnd/>
          </a:ln>
          <a:effectLst>
            <a:glow rad="63500">
              <a:schemeClr val="accent4">
                <a:satMod val="175000"/>
                <a:alpha val="40000"/>
              </a:schemeClr>
            </a:glow>
          </a:effectLst>
          <a:scene3d>
            <a:camera prst="orthographicFront"/>
            <a:lightRig rig="threePt" dir="t"/>
          </a:scene3d>
          <a:sp3d>
            <a:bevelT/>
          </a:sp3d>
        </p:spPr>
      </p:pic>
      <p:sp>
        <p:nvSpPr>
          <p:cNvPr id="2" name="文本框 1">
            <a:extLst>
              <a:ext uri="{FF2B5EF4-FFF2-40B4-BE49-F238E27FC236}">
                <a16:creationId xmlns:a16="http://schemas.microsoft.com/office/drawing/2014/main" id="{F05351E0-1EFC-4F32-9F7A-60666748304D}"/>
              </a:ext>
            </a:extLst>
          </p:cNvPr>
          <p:cNvSpPr txBox="1"/>
          <p:nvPr/>
        </p:nvSpPr>
        <p:spPr>
          <a:xfrm>
            <a:off x="1435100" y="6227234"/>
            <a:ext cx="1415772" cy="461665"/>
          </a:xfrm>
          <a:prstGeom prst="rect">
            <a:avLst/>
          </a:prstGeom>
          <a:noFill/>
          <a:ln w="9525">
            <a:noFill/>
            <a:miter/>
          </a:ln>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爱尔维修</a:t>
            </a:r>
            <a:endParaRPr kumimoji="0" lang="zh-CN" altLang="en-US" sz="2400" b="1" i="0" u="none" strike="noStrike" kern="1200" cap="none" spc="0" normalizeH="0" baseline="0" noProof="0" dirty="0">
              <a:ln>
                <a:solidFill>
                  <a:srgbClr val="44546A"/>
                </a:solid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a:extLst>
              <a:ext uri="{FF2B5EF4-FFF2-40B4-BE49-F238E27FC236}">
                <a16:creationId xmlns:a16="http://schemas.microsoft.com/office/drawing/2014/main" id="{3B0A35C6-5444-46E4-B972-BCAB136E18CD}"/>
              </a:ext>
            </a:extLst>
          </p:cNvPr>
          <p:cNvSpPr/>
          <p:nvPr/>
        </p:nvSpPr>
        <p:spPr>
          <a:xfrm>
            <a:off x="1349587" y="178269"/>
            <a:ext cx="3274060" cy="58928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29700" name="Picture 4" descr="狼孩">
            <a:extLst>
              <a:ext uri="{FF2B5EF4-FFF2-40B4-BE49-F238E27FC236}">
                <a16:creationId xmlns:a16="http://schemas.microsoft.com/office/drawing/2014/main" id="{0BB8CF1D-3A77-4EEE-AC44-680BFF7FA24D}"/>
              </a:ext>
            </a:extLst>
          </p:cNvPr>
          <p:cNvPicPr>
            <a:picLocks noChangeAspect="1" noChangeArrowheads="1"/>
          </p:cNvPicPr>
          <p:nvPr/>
        </p:nvPicPr>
        <p:blipFill>
          <a:blip r:embed="rId2" cstate="print"/>
          <a:srcRect/>
          <a:stretch>
            <a:fillRect/>
          </a:stretch>
        </p:blipFill>
        <p:spPr bwMode="auto">
          <a:xfrm>
            <a:off x="7061200" y="1190413"/>
            <a:ext cx="4143587" cy="4922520"/>
          </a:xfrm>
          <a:prstGeom prst="ellipse">
            <a:avLst/>
          </a:prstGeom>
          <a:noFill/>
          <a:ln w="9525">
            <a:noFill/>
            <a:miter lim="800000"/>
            <a:headEnd/>
            <a:tailEnd/>
          </a:ln>
        </p:spPr>
      </p:pic>
      <p:sp>
        <p:nvSpPr>
          <p:cNvPr id="29701" name="Text Box 5">
            <a:extLst>
              <a:ext uri="{FF2B5EF4-FFF2-40B4-BE49-F238E27FC236}">
                <a16:creationId xmlns:a16="http://schemas.microsoft.com/office/drawing/2014/main" id="{FFEE5E5F-784F-4947-8D33-86944EFB4D9E}"/>
              </a:ext>
            </a:extLst>
          </p:cNvPr>
          <p:cNvSpPr txBox="1">
            <a:spLocks noChangeArrowheads="1"/>
          </p:cNvSpPr>
          <p:nvPr/>
        </p:nvSpPr>
        <p:spPr bwMode="auto">
          <a:xfrm>
            <a:off x="7978775" y="6113463"/>
            <a:ext cx="2305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zh-CN" sz="3200" b="0" i="0" u="none" strike="noStrike" kern="1200" cap="none" spc="0" normalizeH="0" baseline="0" noProof="0">
                <a:ln>
                  <a:noFill/>
                </a:ln>
                <a:solidFill>
                  <a:prstClr val="black"/>
                </a:solidFill>
                <a:effectLst/>
                <a:uLnTx/>
                <a:uFillTx/>
                <a:latin typeface="Times New Roman" panose="02020603050405020304" pitchFamily="18" charset="0"/>
                <a:ea typeface="华文新魏" panose="02010800040101010101" pitchFamily="2" charset="-122"/>
                <a:cs typeface="华文新魏" panose="02010800040101010101" pitchFamily="2" charset="-122"/>
              </a:rPr>
              <a:t>  </a:t>
            </a:r>
            <a:r>
              <a:rPr kumimoji="0" lang="zh-CN" altLang="en-US" sz="3200" b="0" i="0" u="none" strike="noStrike" kern="1200" cap="none" spc="0" normalizeH="0" baseline="0" noProof="0">
                <a:ln>
                  <a:noFill/>
                </a:ln>
                <a:solidFill>
                  <a:srgbClr val="CE1C0E"/>
                </a:solidFill>
                <a:effectLst/>
                <a:uLnTx/>
                <a:uFillTx/>
                <a:latin typeface="Times New Roman" panose="02020603050405020304" pitchFamily="18" charset="0"/>
                <a:ea typeface="华文新魏" panose="02010800040101010101" pitchFamily="2" charset="-122"/>
                <a:cs typeface="华文新魏" panose="02010800040101010101" pitchFamily="2" charset="-122"/>
              </a:rPr>
              <a:t>印度狼孩</a:t>
            </a:r>
          </a:p>
        </p:txBody>
      </p:sp>
      <p:sp>
        <p:nvSpPr>
          <p:cNvPr id="29702" name="Rectangle 6">
            <a:extLst>
              <a:ext uri="{FF2B5EF4-FFF2-40B4-BE49-F238E27FC236}">
                <a16:creationId xmlns:a16="http://schemas.microsoft.com/office/drawing/2014/main" id="{727433C6-65CB-4886-AF22-FFBC3964E143}"/>
              </a:ext>
            </a:extLst>
          </p:cNvPr>
          <p:cNvSpPr>
            <a:spLocks noChangeArrowheads="1"/>
          </p:cNvSpPr>
          <p:nvPr/>
        </p:nvSpPr>
        <p:spPr bwMode="auto">
          <a:xfrm>
            <a:off x="2017713" y="2794000"/>
            <a:ext cx="4410075" cy="1241425"/>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35" b="0" i="0" u="none" strike="noStrike" kern="1200" cap="none" spc="0" normalizeH="0" baseline="0" noProof="0" dirty="0">
                <a:ln>
                  <a:noFill/>
                </a:ln>
                <a:solidFill>
                  <a:srgbClr val="0033CC"/>
                </a:solidFill>
                <a:effectLst/>
                <a:uLnTx/>
                <a:uFillTx/>
                <a:latin typeface="Calibri"/>
                <a:ea typeface="宋体" panose="02010600030101010101" pitchFamily="2" charset="-122"/>
                <a:cs typeface="+mn-cs"/>
              </a:rPr>
              <a:t>狼孩生活在狼群中，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35" b="0" i="0" u="none" strike="noStrike" kern="1200" cap="none" spc="0" normalizeH="0" baseline="0" noProof="0" dirty="0">
                <a:ln>
                  <a:noFill/>
                </a:ln>
                <a:solidFill>
                  <a:srgbClr val="0033CC"/>
                </a:solidFill>
                <a:effectLst/>
                <a:uLnTx/>
                <a:uFillTx/>
                <a:latin typeface="Calibri"/>
                <a:ea typeface="宋体" panose="02010600030101010101" pitchFamily="2" charset="-122"/>
                <a:cs typeface="+mn-cs"/>
              </a:rPr>
              <a:t>有没有道德关系 </a:t>
            </a:r>
            <a:r>
              <a:rPr kumimoji="0" lang="zh-CN" altLang="zh-CN" sz="3735" b="0" i="0" u="none" strike="noStrike" kern="1200" cap="none" spc="0" normalizeH="0" baseline="0" noProof="0" dirty="0">
                <a:ln>
                  <a:noFill/>
                </a:ln>
                <a:solidFill>
                  <a:srgbClr val="0033CC"/>
                </a:solidFill>
                <a:effectLst/>
                <a:uLnTx/>
                <a:uFillTx/>
                <a:latin typeface="Calibri"/>
                <a:ea typeface="宋体" panose="02010600030101010101" pitchFamily="2" charset="-122"/>
                <a:cs typeface="+mn-cs"/>
              </a:rPr>
              <a:t>?</a:t>
            </a:r>
          </a:p>
        </p:txBody>
      </p:sp>
      <p:cxnSp>
        <p:nvCxnSpPr>
          <p:cNvPr id="9" name="直接连接符 8">
            <a:extLst>
              <a:ext uri="{FF2B5EF4-FFF2-40B4-BE49-F238E27FC236}">
                <a16:creationId xmlns:a16="http://schemas.microsoft.com/office/drawing/2014/main" id="{7CB29BD1-BEF1-4421-B860-ED28AF1C61DD}"/>
              </a:ext>
            </a:extLst>
          </p:cNvPr>
          <p:cNvCxnSpPr/>
          <p:nvPr/>
        </p:nvCxnSpPr>
        <p:spPr>
          <a:xfrm>
            <a:off x="687388" y="766763"/>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0B85A5-C52F-490C-BBAE-B9BA95BF54CE}"/>
              </a:ext>
            </a:extLst>
          </p:cNvPr>
          <p:cNvSpPr txBox="1"/>
          <p:nvPr/>
        </p:nvSpPr>
        <p:spPr>
          <a:xfrm>
            <a:off x="1349375" y="276225"/>
            <a:ext cx="3201988" cy="4619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40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道德的起源</a:t>
            </a:r>
          </a:p>
        </p:txBody>
      </p:sp>
      <p:sp>
        <p:nvSpPr>
          <p:cNvPr id="11" name="椭圆 10">
            <a:extLst>
              <a:ext uri="{FF2B5EF4-FFF2-40B4-BE49-F238E27FC236}">
                <a16:creationId xmlns:a16="http://schemas.microsoft.com/office/drawing/2014/main" id="{08F1E91A-598F-45FB-9655-A4A7080D9EF8}"/>
              </a:ext>
            </a:extLst>
          </p:cNvPr>
          <p:cNvSpPr/>
          <p:nvPr/>
        </p:nvSpPr>
        <p:spPr>
          <a:xfrm>
            <a:off x="862013" y="322263"/>
            <a:ext cx="366712" cy="366712"/>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ppt_x"/>
                                          </p:val>
                                        </p:tav>
                                        <p:tav tm="100000">
                                          <p:val>
                                            <p:strVal val="#ppt_x"/>
                                          </p:val>
                                        </p:tav>
                                      </p:tavLst>
                                    </p:anim>
                                    <p:anim calcmode="lin" valueType="num">
                                      <p:cBhvr additive="base">
                                        <p:cTn id="8" dur="500" fill="hold"/>
                                        <p:tgtEl>
                                          <p:spTgt spid="2970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9701"/>
                                        </p:tgtEl>
                                        <p:attrNameLst>
                                          <p:attrName>style.visibility</p:attrName>
                                        </p:attrNameLst>
                                      </p:cBhvr>
                                      <p:to>
                                        <p:strVal val="visible"/>
                                      </p:to>
                                    </p:set>
                                    <p:anim calcmode="lin" valueType="num">
                                      <p:cBhvr additive="base">
                                        <p:cTn id="12" dur="1000" fill="hold"/>
                                        <p:tgtEl>
                                          <p:spTgt spid="29701"/>
                                        </p:tgtEl>
                                        <p:attrNameLst>
                                          <p:attrName>ppt_x</p:attrName>
                                        </p:attrNameLst>
                                      </p:cBhvr>
                                      <p:tavLst>
                                        <p:tav tm="0">
                                          <p:val>
                                            <p:strVal val="#ppt_x"/>
                                          </p:val>
                                        </p:tav>
                                        <p:tav tm="100000">
                                          <p:val>
                                            <p:strVal val="#ppt_x"/>
                                          </p:val>
                                        </p:tav>
                                      </p:tavLst>
                                    </p:anim>
                                    <p:anim calcmode="lin" valueType="num">
                                      <p:cBhvr additive="base">
                                        <p:cTn id="13" dur="1000" fill="hold"/>
                                        <p:tgtEl>
                                          <p:spTgt spid="2970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9702"/>
                                        </p:tgtEl>
                                        <p:attrNameLst>
                                          <p:attrName>style.visibility</p:attrName>
                                        </p:attrNameLst>
                                      </p:cBhvr>
                                      <p:to>
                                        <p:strVal val="visible"/>
                                      </p:to>
                                    </p:set>
                                    <p:anim calcmode="lin" valueType="num">
                                      <p:cBhvr additive="base">
                                        <p:cTn id="18" dur="500" fill="hold"/>
                                        <p:tgtEl>
                                          <p:spTgt spid="29702"/>
                                        </p:tgtEl>
                                        <p:attrNameLst>
                                          <p:attrName>ppt_x</p:attrName>
                                        </p:attrNameLst>
                                      </p:cBhvr>
                                      <p:tavLst>
                                        <p:tav tm="0">
                                          <p:val>
                                            <p:strVal val="#ppt_x"/>
                                          </p:val>
                                        </p:tav>
                                        <p:tav tm="100000">
                                          <p:val>
                                            <p:strVal val="#ppt_x"/>
                                          </p:val>
                                        </p:tav>
                                      </p:tavLst>
                                    </p:anim>
                                    <p:anim calcmode="lin" valueType="num">
                                      <p:cBhvr additive="base">
                                        <p:cTn id="19" dur="500" fill="hold"/>
                                        <p:tgtEl>
                                          <p:spTgt spid="29702"/>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300"/>
                                        <p:tgtEl>
                                          <p:spTgt spid="9"/>
                                        </p:tgtEl>
                                      </p:cBhvr>
                                    </p:animEffect>
                                  </p:childTnLst>
                                </p:cTn>
                              </p:par>
                            </p:childTnLst>
                          </p:cTn>
                        </p:par>
                        <p:par>
                          <p:cTn id="23" fill="hold" nodeType="afterGroup">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ppt_x</p:attrName>
                                        </p:attrNameLst>
                                      </p:cBhvr>
                                      <p:tavLst>
                                        <p:tav tm="0">
                                          <p:val>
                                            <p:strVal val="#ppt_x-#ppt_w*1.125000"/>
                                          </p:val>
                                        </p:tav>
                                        <p:tav tm="100000">
                                          <p:val>
                                            <p:strVal val="#ppt_x"/>
                                          </p:val>
                                        </p:tav>
                                      </p:tavLst>
                                    </p:anim>
                                    <p:animEffect transition="in" filter="wipe(right)">
                                      <p:cBhvr>
                                        <p:cTn id="27" dur="500"/>
                                        <p:tgtEl>
                                          <p:spTgt spid="10"/>
                                        </p:tgtEl>
                                      </p:cBhvr>
                                    </p:animEffect>
                                  </p:childTnLst>
                                </p:cTn>
                              </p:par>
                            </p:childTnLst>
                          </p:cTn>
                        </p:par>
                        <p:par>
                          <p:cTn id="28" fill="hold" nodeType="afterGroup">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ldLvl="0" animBg="1" autoUpdateAnimBg="0"/>
      <p:bldP spid="29702" grpId="0" bldLvl="0" animBg="1" autoUpdateAnimBg="0"/>
      <p:bldP spid="10"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a:extLst>
              <a:ext uri="{FF2B5EF4-FFF2-40B4-BE49-F238E27FC236}">
                <a16:creationId xmlns:a16="http://schemas.microsoft.com/office/drawing/2014/main" id="{95239595-52C3-4F2C-802C-26E7D34D0691}"/>
              </a:ext>
            </a:extLst>
          </p:cNvPr>
          <p:cNvSpPr>
            <a:spLocks noGrp="1" noChangeArrowheads="1"/>
          </p:cNvSpPr>
          <p:nvPr>
            <p:ph type="body" idx="1"/>
          </p:nvPr>
        </p:nvSpPr>
        <p:spPr>
          <a:xfrm>
            <a:off x="4144963" y="2381250"/>
            <a:ext cx="6627812" cy="3163888"/>
          </a:xfrm>
        </p:spPr>
        <p:txBody>
          <a:bodyPr rtlCol="0">
            <a:normAutofit fontScale="95000" lnSpcReduction="10000"/>
          </a:bodyPr>
          <a:lstStyle/>
          <a:p>
            <a:pPr eaLnBrk="1" fontAlgn="auto" hangingPunct="1">
              <a:lnSpc>
                <a:spcPct val="150000"/>
              </a:lnSpc>
              <a:spcBef>
                <a:spcPts val="0"/>
              </a:spcBef>
              <a:spcAft>
                <a:spcPts val="0"/>
              </a:spcAft>
              <a:defRPr/>
            </a:pPr>
            <a:r>
              <a:rPr lang="en-US" altLang="zh-CN" sz="3735" b="1" dirty="0">
                <a:latin typeface="宋体" panose="02010600030101010101" pitchFamily="2" charset="-122"/>
              </a:rPr>
              <a:t>《</a:t>
            </a:r>
            <a:r>
              <a:rPr lang="zh-CN" altLang="en-US" sz="3735" b="1" dirty="0">
                <a:latin typeface="宋体" panose="02010600030101010101" pitchFamily="2" charset="-122"/>
              </a:rPr>
              <a:t>家庭、私有制和国家的起源</a:t>
            </a:r>
            <a:r>
              <a:rPr lang="en-US" altLang="zh-CN" sz="3735" b="1" dirty="0">
                <a:latin typeface="宋体" panose="02010600030101010101" pitchFamily="2" charset="-122"/>
              </a:rPr>
              <a:t>》</a:t>
            </a:r>
            <a:r>
              <a:rPr lang="zh-CN" altLang="en-US" sz="3735" b="1" dirty="0">
                <a:latin typeface="宋体" panose="02010600030101010101" pitchFamily="2" charset="-122"/>
              </a:rPr>
              <a:t>一书中，在阐述群婚向个体婚过渡时，曾经谈到过妇女耻辱心与保持贞操这种观念的出现。</a:t>
            </a:r>
          </a:p>
        </p:txBody>
      </p:sp>
      <p:sp>
        <p:nvSpPr>
          <p:cNvPr id="9" name="矩形 8">
            <a:extLst>
              <a:ext uri="{FF2B5EF4-FFF2-40B4-BE49-F238E27FC236}">
                <a16:creationId xmlns:a16="http://schemas.microsoft.com/office/drawing/2014/main" id="{32545510-4BDF-4886-9C30-F56D99F6DE9A}"/>
              </a:ext>
            </a:extLst>
          </p:cNvPr>
          <p:cNvSpPr/>
          <p:nvPr/>
        </p:nvSpPr>
        <p:spPr>
          <a:xfrm>
            <a:off x="-58738" y="211138"/>
            <a:ext cx="12125326" cy="666750"/>
          </a:xfrm>
          <a:prstGeom prst="rect">
            <a:avLst/>
          </a:prstGeom>
          <a:solidFill>
            <a:schemeClr val="accent5">
              <a:lumMod val="60000"/>
              <a:lumOff val="40000"/>
              <a:alpha val="40000"/>
            </a:schemeClr>
          </a:solidFill>
          <a:ln w="9525">
            <a:noFill/>
            <a:miter/>
          </a:ln>
        </p:spPr>
        <p:txBody>
          <a:bodyPr/>
          <a:lstStyle/>
          <a:p>
            <a:pPr marL="457200" marR="0" lvl="0" indent="-457200" algn="ctr" defTabSz="914400" rtl="0" eaLnBrk="0" fontAlgn="auto" latinLnBrk="0" hangingPunct="0">
              <a:lnSpc>
                <a:spcPct val="100000"/>
              </a:lnSpc>
              <a:spcBef>
                <a:spcPts val="0"/>
              </a:spcBef>
              <a:spcAft>
                <a:spcPts val="0"/>
              </a:spcAft>
              <a:buClr>
                <a:srgbClr val="0563C1"/>
              </a:buClr>
              <a:buSzPct val="75000"/>
              <a:buFontTx/>
              <a:buNone/>
              <a:tabLst/>
              <a:defRPr/>
            </a:pPr>
            <a:r>
              <a:rPr kumimoji="0" lang="zh-CN" altLang="en-US" sz="3735"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第三，人的自我意识是道德产生的主观条件</a:t>
            </a:r>
          </a:p>
        </p:txBody>
      </p:sp>
      <p:pic>
        <p:nvPicPr>
          <p:cNvPr id="57348" name="Picture 2">
            <a:extLst>
              <a:ext uri="{FF2B5EF4-FFF2-40B4-BE49-F238E27FC236}">
                <a16:creationId xmlns:a16="http://schemas.microsoft.com/office/drawing/2014/main" id="{3FC3961D-500F-4A46-8D92-C7F1983CD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443"/>
          <a:stretch>
            <a:fillRect/>
          </a:stretch>
        </p:blipFill>
        <p:spPr bwMode="auto">
          <a:xfrm>
            <a:off x="498475" y="1492250"/>
            <a:ext cx="348297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A7670BC-39B7-4255-BFFF-51088B6E0CCA}"/>
              </a:ext>
            </a:extLst>
          </p:cNvPr>
          <p:cNvSpPr txBox="1"/>
          <p:nvPr/>
        </p:nvSpPr>
        <p:spPr>
          <a:xfrm>
            <a:off x="1723814" y="6083300"/>
            <a:ext cx="1208985" cy="502766"/>
          </a:xfrm>
          <a:prstGeom prst="rect">
            <a:avLst/>
          </a:prstGeom>
          <a:noFill/>
          <a:ln w="9525">
            <a:noFill/>
            <a:miter/>
          </a:ln>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66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恩格斯</a:t>
            </a:r>
            <a:endParaRPr kumimoji="0" lang="zh-CN" altLang="en-US" sz="2665" b="0" i="0" u="none" strike="noStrike" kern="1200" cap="none" spc="0" normalizeH="0" baseline="0" noProof="0" dirty="0">
              <a:ln>
                <a:solidFill>
                  <a:srgbClr val="44546A"/>
                </a:solid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wipe(down)">
                                      <p:cBhvr>
                                        <p:cTn id="7" dur="290">
                                          <p:stCondLst>
                                            <p:cond delay="0"/>
                                          </p:stCondLst>
                                        </p:cTn>
                                        <p:tgtEl>
                                          <p:spTgt spid="123907">
                                            <p:txEl>
                                              <p:pRg st="0" end="0"/>
                                            </p:txEl>
                                          </p:spTgt>
                                        </p:tgtEl>
                                      </p:cBhvr>
                                    </p:animEffect>
                                    <p:anim calcmode="lin" valueType="num">
                                      <p:cBhvr>
                                        <p:cTn id="8" dur="911" tmFilter="0,0; 0.14,0.36; 0.43,0.73; 0.71,0.91; 1.0,1.0">
                                          <p:stCondLst>
                                            <p:cond delay="0"/>
                                          </p:stCondLst>
                                        </p:cTn>
                                        <p:tgtEl>
                                          <p:spTgt spid="123907">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3907">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3907">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3907">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3907">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123907">
                                            <p:txEl>
                                              <p:pRg st="0" end="0"/>
                                            </p:txEl>
                                          </p:spTgt>
                                        </p:tgtEl>
                                      </p:cBhvr>
                                      <p:to x="100000" y="60000"/>
                                    </p:animScale>
                                    <p:animScale>
                                      <p:cBhvr>
                                        <p:cTn id="14" dur="83" decel="50000">
                                          <p:stCondLst>
                                            <p:cond delay="338"/>
                                          </p:stCondLst>
                                        </p:cTn>
                                        <p:tgtEl>
                                          <p:spTgt spid="123907">
                                            <p:txEl>
                                              <p:pRg st="0" end="0"/>
                                            </p:txEl>
                                          </p:spTgt>
                                        </p:tgtEl>
                                      </p:cBhvr>
                                      <p:to x="100000" y="100000"/>
                                    </p:animScale>
                                    <p:animScale>
                                      <p:cBhvr>
                                        <p:cTn id="15" dur="13">
                                          <p:stCondLst>
                                            <p:cond delay="656"/>
                                          </p:stCondLst>
                                        </p:cTn>
                                        <p:tgtEl>
                                          <p:spTgt spid="123907">
                                            <p:txEl>
                                              <p:pRg st="0" end="0"/>
                                            </p:txEl>
                                          </p:spTgt>
                                        </p:tgtEl>
                                      </p:cBhvr>
                                      <p:to x="100000" y="80000"/>
                                    </p:animScale>
                                    <p:animScale>
                                      <p:cBhvr>
                                        <p:cTn id="16" dur="83" decel="50000">
                                          <p:stCondLst>
                                            <p:cond delay="669"/>
                                          </p:stCondLst>
                                        </p:cTn>
                                        <p:tgtEl>
                                          <p:spTgt spid="123907">
                                            <p:txEl>
                                              <p:pRg st="0" end="0"/>
                                            </p:txEl>
                                          </p:spTgt>
                                        </p:tgtEl>
                                      </p:cBhvr>
                                      <p:to x="100000" y="100000"/>
                                    </p:animScale>
                                    <p:animScale>
                                      <p:cBhvr>
                                        <p:cTn id="17" dur="13">
                                          <p:stCondLst>
                                            <p:cond delay="821"/>
                                          </p:stCondLst>
                                        </p:cTn>
                                        <p:tgtEl>
                                          <p:spTgt spid="123907">
                                            <p:txEl>
                                              <p:pRg st="0" end="0"/>
                                            </p:txEl>
                                          </p:spTgt>
                                        </p:tgtEl>
                                      </p:cBhvr>
                                      <p:to x="100000" y="90000"/>
                                    </p:animScale>
                                    <p:animScale>
                                      <p:cBhvr>
                                        <p:cTn id="18" dur="83" decel="50000">
                                          <p:stCondLst>
                                            <p:cond delay="834"/>
                                          </p:stCondLst>
                                        </p:cTn>
                                        <p:tgtEl>
                                          <p:spTgt spid="123907">
                                            <p:txEl>
                                              <p:pRg st="0" end="0"/>
                                            </p:txEl>
                                          </p:spTgt>
                                        </p:tgtEl>
                                      </p:cBhvr>
                                      <p:to x="100000" y="100000"/>
                                    </p:animScale>
                                    <p:animScale>
                                      <p:cBhvr>
                                        <p:cTn id="19" dur="13">
                                          <p:stCondLst>
                                            <p:cond delay="904"/>
                                          </p:stCondLst>
                                        </p:cTn>
                                        <p:tgtEl>
                                          <p:spTgt spid="123907">
                                            <p:txEl>
                                              <p:pRg st="0" end="0"/>
                                            </p:txEl>
                                          </p:spTgt>
                                        </p:tgtEl>
                                      </p:cBhvr>
                                      <p:to x="100000" y="95000"/>
                                    </p:animScale>
                                    <p:animScale>
                                      <p:cBhvr>
                                        <p:cTn id="20" dur="83" decel="50000">
                                          <p:stCondLst>
                                            <p:cond delay="917"/>
                                          </p:stCondLst>
                                        </p:cTn>
                                        <p:tgtEl>
                                          <p:spTgt spid="12390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47456BD2-AE8F-4C11-BFE4-C309E587B55D}"/>
              </a:ext>
            </a:extLst>
          </p:cNvPr>
          <p:cNvSpPr>
            <a:spLocks noGrp="1"/>
          </p:cNvSpPr>
          <p:nvPr>
            <p:ph type="title"/>
          </p:nvPr>
        </p:nvSpPr>
        <p:spPr/>
        <p:txBody>
          <a:bodyPr/>
          <a:lstStyle/>
          <a:p>
            <a:r>
              <a:rPr lang="zh-CN" altLang="en-US" sz="4267" dirty="0"/>
              <a:t>三、我国社会主义法律的运行</a:t>
            </a:r>
          </a:p>
        </p:txBody>
      </p:sp>
      <p:pic>
        <p:nvPicPr>
          <p:cNvPr id="29699" name="Picture 6">
            <a:extLst>
              <a:ext uri="{FF2B5EF4-FFF2-40B4-BE49-F238E27FC236}">
                <a16:creationId xmlns:a16="http://schemas.microsoft.com/office/drawing/2014/main" id="{56759F55-DC0C-4C5A-9B4C-A07650914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1" y="1509185"/>
            <a:ext cx="965200" cy="986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8">
            <a:extLst>
              <a:ext uri="{FF2B5EF4-FFF2-40B4-BE49-F238E27FC236}">
                <a16:creationId xmlns:a16="http://schemas.microsoft.com/office/drawing/2014/main" id="{8D7629A4-F901-4631-8F36-055718725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1" y="2660651"/>
            <a:ext cx="996949" cy="103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六边形 8">
            <a:extLst>
              <a:ext uri="{FF2B5EF4-FFF2-40B4-BE49-F238E27FC236}">
                <a16:creationId xmlns:a16="http://schemas.microsoft.com/office/drawing/2014/main" id="{BE2F226B-85DB-4285-B21C-3C10A13B36C7}"/>
              </a:ext>
            </a:extLst>
          </p:cNvPr>
          <p:cNvSpPr/>
          <p:nvPr/>
        </p:nvSpPr>
        <p:spPr bwMode="auto">
          <a:xfrm>
            <a:off x="2639484" y="5113867"/>
            <a:ext cx="965200" cy="855133"/>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r>
              <a:rPr lang="en-US" altLang="zh-CN" sz="4267" b="1" dirty="0">
                <a:solidFill>
                  <a:srgbClr val="FFFFFF"/>
                </a:solidFill>
                <a:ea typeface="黑体"/>
              </a:rPr>
              <a:t>4</a:t>
            </a:r>
            <a:endParaRPr lang="zh-CN" altLang="en-US" sz="4267" b="1" dirty="0">
              <a:solidFill>
                <a:srgbClr val="FFFFFF"/>
              </a:solidFill>
              <a:ea typeface="黑体"/>
            </a:endParaRPr>
          </a:p>
        </p:txBody>
      </p:sp>
      <p:sp>
        <p:nvSpPr>
          <p:cNvPr id="10" name="六边形 9">
            <a:extLst>
              <a:ext uri="{FF2B5EF4-FFF2-40B4-BE49-F238E27FC236}">
                <a16:creationId xmlns:a16="http://schemas.microsoft.com/office/drawing/2014/main" id="{D0F24EAC-D5F8-458F-A7C8-261D3794B7DD}"/>
              </a:ext>
            </a:extLst>
          </p:cNvPr>
          <p:cNvSpPr/>
          <p:nvPr/>
        </p:nvSpPr>
        <p:spPr bwMode="auto">
          <a:xfrm>
            <a:off x="2197101" y="3820584"/>
            <a:ext cx="963084" cy="855133"/>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fontAlgn="base">
              <a:spcBef>
                <a:spcPct val="0"/>
              </a:spcBef>
              <a:spcAft>
                <a:spcPct val="0"/>
              </a:spcAft>
              <a:defRPr/>
            </a:pPr>
            <a:r>
              <a:rPr lang="en-US" altLang="zh-CN" sz="4267" b="1" dirty="0">
                <a:solidFill>
                  <a:srgbClr val="FFFFFF"/>
                </a:solidFill>
                <a:ea typeface="黑体"/>
              </a:rPr>
              <a:t>3</a:t>
            </a:r>
            <a:endParaRPr lang="zh-CN" altLang="en-US" sz="4267" b="1" dirty="0">
              <a:solidFill>
                <a:srgbClr val="FFFFFF"/>
              </a:solidFill>
              <a:ea typeface="黑体"/>
            </a:endParaRPr>
          </a:p>
        </p:txBody>
      </p:sp>
      <p:sp>
        <p:nvSpPr>
          <p:cNvPr id="29703" name="矩形 2">
            <a:extLst>
              <a:ext uri="{FF2B5EF4-FFF2-40B4-BE49-F238E27FC236}">
                <a16:creationId xmlns:a16="http://schemas.microsoft.com/office/drawing/2014/main" id="{FB5E988A-18C1-40F3-8FCB-CBF99D0C134F}"/>
              </a:ext>
            </a:extLst>
          </p:cNvPr>
          <p:cNvSpPr>
            <a:spLocks noChangeArrowheads="1"/>
          </p:cNvSpPr>
          <p:nvPr/>
        </p:nvSpPr>
        <p:spPr bwMode="auto">
          <a:xfrm>
            <a:off x="2506134" y="1532467"/>
            <a:ext cx="16150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spcBef>
                <a:spcPct val="0"/>
              </a:spcBef>
              <a:spcAft>
                <a:spcPct val="0"/>
              </a:spcAft>
              <a:buNone/>
            </a:pPr>
            <a:r>
              <a:rPr lang="zh-CN" altLang="en-US" sz="2667" b="1">
                <a:solidFill>
                  <a:srgbClr val="000000"/>
                </a:solidFill>
              </a:rPr>
              <a:t>法律制定</a:t>
            </a:r>
          </a:p>
        </p:txBody>
      </p:sp>
      <p:sp>
        <p:nvSpPr>
          <p:cNvPr id="29704" name="矩形 3">
            <a:extLst>
              <a:ext uri="{FF2B5EF4-FFF2-40B4-BE49-F238E27FC236}">
                <a16:creationId xmlns:a16="http://schemas.microsoft.com/office/drawing/2014/main" id="{CFBA1BB3-0DDF-4798-A4C7-4F568E66CB2B}"/>
              </a:ext>
            </a:extLst>
          </p:cNvPr>
          <p:cNvSpPr>
            <a:spLocks noChangeArrowheads="1"/>
          </p:cNvSpPr>
          <p:nvPr/>
        </p:nvSpPr>
        <p:spPr bwMode="auto">
          <a:xfrm>
            <a:off x="3122084" y="2683934"/>
            <a:ext cx="161501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spcBef>
                <a:spcPct val="0"/>
              </a:spcBef>
              <a:spcAft>
                <a:spcPct val="0"/>
              </a:spcAft>
              <a:buNone/>
            </a:pPr>
            <a:r>
              <a:rPr lang="zh-CN" altLang="en-US" sz="2667" b="1">
                <a:solidFill>
                  <a:srgbClr val="000000"/>
                </a:solidFill>
              </a:rPr>
              <a:t>法律执行</a:t>
            </a:r>
          </a:p>
        </p:txBody>
      </p:sp>
      <p:sp>
        <p:nvSpPr>
          <p:cNvPr id="29705" name="矩形 4">
            <a:extLst>
              <a:ext uri="{FF2B5EF4-FFF2-40B4-BE49-F238E27FC236}">
                <a16:creationId xmlns:a16="http://schemas.microsoft.com/office/drawing/2014/main" id="{762D8562-87C1-4DCC-9462-7CBE058983B2}"/>
              </a:ext>
            </a:extLst>
          </p:cNvPr>
          <p:cNvSpPr>
            <a:spLocks noChangeArrowheads="1"/>
          </p:cNvSpPr>
          <p:nvPr/>
        </p:nvSpPr>
        <p:spPr bwMode="auto">
          <a:xfrm>
            <a:off x="3604685" y="3860801"/>
            <a:ext cx="16129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spcBef>
                <a:spcPct val="0"/>
              </a:spcBef>
              <a:spcAft>
                <a:spcPct val="0"/>
              </a:spcAft>
              <a:buNone/>
            </a:pPr>
            <a:r>
              <a:rPr lang="zh-CN" altLang="en-US" sz="2667" b="1">
                <a:solidFill>
                  <a:srgbClr val="000000"/>
                </a:solidFill>
              </a:rPr>
              <a:t>法律适用</a:t>
            </a:r>
          </a:p>
        </p:txBody>
      </p:sp>
      <p:sp>
        <p:nvSpPr>
          <p:cNvPr id="29706" name="矩形 5">
            <a:extLst>
              <a:ext uri="{FF2B5EF4-FFF2-40B4-BE49-F238E27FC236}">
                <a16:creationId xmlns:a16="http://schemas.microsoft.com/office/drawing/2014/main" id="{366FEB86-F9BB-4977-A05D-DF9C1EDA31BB}"/>
              </a:ext>
            </a:extLst>
          </p:cNvPr>
          <p:cNvSpPr>
            <a:spLocks noChangeArrowheads="1"/>
          </p:cNvSpPr>
          <p:nvPr/>
        </p:nvSpPr>
        <p:spPr bwMode="auto">
          <a:xfrm>
            <a:off x="4017434" y="5278967"/>
            <a:ext cx="16150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spcBef>
                <a:spcPct val="0"/>
              </a:spcBef>
              <a:spcAft>
                <a:spcPct val="0"/>
              </a:spcAft>
              <a:buNone/>
            </a:pPr>
            <a:r>
              <a:rPr lang="zh-CN" altLang="en-US" sz="2667" b="1">
                <a:solidFill>
                  <a:srgbClr val="000000"/>
                </a:solidFill>
              </a:rPr>
              <a:t>法律遵守</a:t>
            </a:r>
          </a:p>
        </p:txBody>
      </p:sp>
      <p:pic>
        <p:nvPicPr>
          <p:cNvPr id="29707" name="Picture 2">
            <a:extLst>
              <a:ext uri="{FF2B5EF4-FFF2-40B4-BE49-F238E27FC236}">
                <a16:creationId xmlns:a16="http://schemas.microsoft.com/office/drawing/2014/main" id="{E236A4B8-250D-42CD-AE10-173D61EE3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9118" y="1587501"/>
            <a:ext cx="5162549" cy="440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7733B3E1-34B3-4BCF-B669-DC06FF9B6EAE}"/>
              </a:ext>
            </a:extLst>
          </p:cNvPr>
          <p:cNvSpPr>
            <a:spLocks noGrp="1"/>
          </p:cNvSpPr>
          <p:nvPr>
            <p:ph type="title"/>
          </p:nvPr>
        </p:nvSpPr>
        <p:spPr>
          <a:xfrm>
            <a:off x="2063751" y="548217"/>
            <a:ext cx="8763000" cy="649816"/>
          </a:xfrm>
        </p:spPr>
        <p:txBody>
          <a:bodyPr/>
          <a:lstStyle/>
          <a:p>
            <a:r>
              <a:rPr lang="zh-CN" altLang="en-US" sz="4267"/>
              <a:t>法律制定</a:t>
            </a:r>
          </a:p>
        </p:txBody>
      </p:sp>
      <p:pic>
        <p:nvPicPr>
          <p:cNvPr id="30723" name="Picture 2">
            <a:extLst>
              <a:ext uri="{FF2B5EF4-FFF2-40B4-BE49-F238E27FC236}">
                <a16:creationId xmlns:a16="http://schemas.microsoft.com/office/drawing/2014/main" id="{2A4CB1FD-7E29-4A6F-9598-C0822006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272" b="9528"/>
          <a:stretch>
            <a:fillRect/>
          </a:stretch>
        </p:blipFill>
        <p:spPr bwMode="auto">
          <a:xfrm>
            <a:off x="1007533" y="1435101"/>
            <a:ext cx="86614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FDF81D4-DBF2-4841-A5ED-FB2A53065D2E}"/>
              </a:ext>
            </a:extLst>
          </p:cNvPr>
          <p:cNvSpPr>
            <a:spLocks noChangeArrowheads="1"/>
          </p:cNvSpPr>
          <p:nvPr/>
        </p:nvSpPr>
        <p:spPr bwMode="auto">
          <a:xfrm>
            <a:off x="3352801" y="2514601"/>
            <a:ext cx="568801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sz="3600" b="1">
                <a:solidFill>
                  <a:srgbClr val="0000FF"/>
                </a:solidFill>
                <a:latin typeface="Arial" panose="020B0604020202020204" pitchFamily="34" charset="0"/>
                <a:ea typeface="黑体" panose="02010609060101010101" pitchFamily="49" charset="-122"/>
              </a:defRPr>
            </a:lvl1pPr>
            <a:lvl2pPr marL="742950" indent="-285750">
              <a:defRPr sz="3600" b="1">
                <a:solidFill>
                  <a:srgbClr val="0000FF"/>
                </a:solidFill>
                <a:latin typeface="Arial" panose="020B0604020202020204" pitchFamily="34" charset="0"/>
                <a:ea typeface="黑体" panose="02010609060101010101" pitchFamily="49" charset="-122"/>
              </a:defRPr>
            </a:lvl2pPr>
            <a:lvl3pPr marL="1143000" indent="-228600">
              <a:defRPr sz="3600" b="1">
                <a:solidFill>
                  <a:srgbClr val="0000FF"/>
                </a:solidFill>
                <a:latin typeface="Arial" panose="020B0604020202020204" pitchFamily="34" charset="0"/>
                <a:ea typeface="黑体" panose="02010609060101010101" pitchFamily="49" charset="-122"/>
              </a:defRPr>
            </a:lvl3pPr>
            <a:lvl4pPr marL="1600200" indent="-228600">
              <a:defRPr sz="3600" b="1">
                <a:solidFill>
                  <a:srgbClr val="0000FF"/>
                </a:solidFill>
                <a:latin typeface="Arial" panose="020B0604020202020204" pitchFamily="34" charset="0"/>
                <a:ea typeface="黑体" panose="02010609060101010101" pitchFamily="49" charset="-122"/>
              </a:defRPr>
            </a:lvl4pPr>
            <a:lvl5pPr marL="2057400" indent="-228600">
              <a:defRPr sz="3600" b="1">
                <a:solidFill>
                  <a:srgbClr val="0000FF"/>
                </a:solidFill>
                <a:latin typeface="Arial" panose="020B0604020202020204" pitchFamily="34" charset="0"/>
                <a:ea typeface="黑体" panose="02010609060101010101" pitchFamily="49" charset="-122"/>
              </a:defRPr>
            </a:lvl5pPr>
            <a:lvl6pPr marL="25146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6pPr>
            <a:lvl7pPr marL="29718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7pPr>
            <a:lvl8pPr marL="34290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8pPr>
            <a:lvl9pPr marL="38862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9pPr>
          </a:lstStyle>
          <a:p>
            <a:pPr eaLnBrk="0" fontAlgn="base" hangingPunct="0">
              <a:lnSpc>
                <a:spcPct val="135000"/>
              </a:lnSpc>
              <a:spcBef>
                <a:spcPct val="0"/>
              </a:spcBef>
              <a:spcAft>
                <a:spcPct val="0"/>
              </a:spcAft>
              <a:buClr>
                <a:srgbClr val="2DB6B3"/>
              </a:buClr>
            </a:pP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人为什么活着？</a:t>
            </a:r>
            <a:r>
              <a:rPr lang="en-US" altLang="zh-CN" sz="2400" dirty="0">
                <a:solidFill>
                  <a:srgbClr val="000000"/>
                </a:solidFill>
                <a:latin typeface="宋体" panose="02010600030101010101" pitchFamily="2" charset="-122"/>
                <a:ea typeface="宋体" panose="02010600030101010101" pitchFamily="2" charset="-122"/>
                <a:cs typeface="Arial" panose="020B0604020202020204" pitchFamily="34" charset="0"/>
              </a:rPr>
              <a:t>——</a:t>
            </a: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人生目的（核心）</a:t>
            </a:r>
            <a:endParaRPr lang="en-US" altLang="zh-CN" sz="2400" dirty="0">
              <a:solidFill>
                <a:srgbClr val="000000"/>
              </a:solidFill>
              <a:latin typeface="宋体" panose="02010600030101010101" pitchFamily="2" charset="-122"/>
              <a:ea typeface="宋体" panose="02010600030101010101" pitchFamily="2" charset="-122"/>
              <a:cs typeface="Arial" panose="020B0604020202020204" pitchFamily="34" charset="0"/>
            </a:endParaRPr>
          </a:p>
          <a:p>
            <a:pPr eaLnBrk="0" fontAlgn="base" hangingPunct="0">
              <a:lnSpc>
                <a:spcPct val="135000"/>
              </a:lnSpc>
              <a:spcBef>
                <a:spcPct val="0"/>
              </a:spcBef>
              <a:spcAft>
                <a:spcPct val="0"/>
              </a:spcAft>
              <a:buClr>
                <a:srgbClr val="2DB6B3"/>
              </a:buClr>
            </a:pP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人应当怎样活着？</a:t>
            </a:r>
            <a:r>
              <a:rPr lang="en-US" altLang="zh-CN" sz="2400" dirty="0">
                <a:solidFill>
                  <a:srgbClr val="000000"/>
                </a:solidFill>
                <a:latin typeface="宋体" panose="02010600030101010101" pitchFamily="2" charset="-122"/>
                <a:ea typeface="宋体" panose="02010600030101010101" pitchFamily="2" charset="-122"/>
                <a:cs typeface="Arial" panose="020B0604020202020204" pitchFamily="34" charset="0"/>
              </a:rPr>
              <a:t>——</a:t>
            </a: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人生态度</a:t>
            </a:r>
            <a:endParaRPr lang="en-US" altLang="zh-CN" sz="2400" dirty="0">
              <a:solidFill>
                <a:srgbClr val="000000"/>
              </a:solidFill>
              <a:latin typeface="宋体" panose="02010600030101010101" pitchFamily="2" charset="-122"/>
              <a:ea typeface="宋体" panose="02010600030101010101" pitchFamily="2" charset="-122"/>
              <a:cs typeface="Arial" panose="020B0604020202020204" pitchFamily="34" charset="0"/>
            </a:endParaRPr>
          </a:p>
          <a:p>
            <a:pPr eaLnBrk="0" fontAlgn="base" hangingPunct="0">
              <a:lnSpc>
                <a:spcPct val="135000"/>
              </a:lnSpc>
              <a:spcBef>
                <a:spcPct val="0"/>
              </a:spcBef>
              <a:spcAft>
                <a:spcPct val="0"/>
              </a:spcAft>
              <a:buClr>
                <a:srgbClr val="2DB6B3"/>
              </a:buClr>
            </a:pP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什么样的人生才有价值？</a:t>
            </a:r>
            <a:r>
              <a:rPr lang="en-US" altLang="zh-CN" sz="2400" dirty="0">
                <a:solidFill>
                  <a:srgbClr val="000000"/>
                </a:solidFill>
                <a:latin typeface="宋体" panose="02010600030101010101" pitchFamily="2" charset="-122"/>
                <a:ea typeface="宋体" panose="02010600030101010101" pitchFamily="2" charset="-122"/>
                <a:cs typeface="Arial" panose="020B0604020202020204" pitchFamily="34" charset="0"/>
              </a:rPr>
              <a:t>——</a:t>
            </a: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人生价值</a:t>
            </a:r>
            <a:endParaRPr lang="zh-CN" altLang="en-US" sz="1800" dirty="0">
              <a:solidFill>
                <a:srgbClr val="000000"/>
              </a:solidFill>
              <a:ea typeface="楷体_GB2312" pitchFamily="49" charset="-122"/>
              <a:cs typeface="Arial" panose="020B0604020202020204" pitchFamily="34" charset="0"/>
            </a:endParaRPr>
          </a:p>
        </p:txBody>
      </p:sp>
      <p:sp>
        <p:nvSpPr>
          <p:cNvPr id="63491" name="TextBox 3">
            <a:extLst>
              <a:ext uri="{FF2B5EF4-FFF2-40B4-BE49-F238E27FC236}">
                <a16:creationId xmlns:a16="http://schemas.microsoft.com/office/drawing/2014/main" id="{B330D8B4-9CB9-41ED-AEB1-387097812011}"/>
              </a:ext>
            </a:extLst>
          </p:cNvPr>
          <p:cNvSpPr txBox="1">
            <a:spLocks noChangeArrowheads="1"/>
          </p:cNvSpPr>
          <p:nvPr/>
        </p:nvSpPr>
        <p:spPr bwMode="auto">
          <a:xfrm>
            <a:off x="3641726" y="1317625"/>
            <a:ext cx="4283075" cy="65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0000FF"/>
                </a:solidFill>
                <a:latin typeface="Arial" panose="020B0604020202020204" pitchFamily="34" charset="0"/>
                <a:ea typeface="黑体" panose="02010609060101010101" pitchFamily="49" charset="-122"/>
              </a:defRPr>
            </a:lvl1pPr>
            <a:lvl2pPr marL="742950" indent="-285750">
              <a:defRPr sz="3600" b="1">
                <a:solidFill>
                  <a:srgbClr val="0000FF"/>
                </a:solidFill>
                <a:latin typeface="Arial" panose="020B0604020202020204" pitchFamily="34" charset="0"/>
                <a:ea typeface="黑体" panose="02010609060101010101" pitchFamily="49" charset="-122"/>
              </a:defRPr>
            </a:lvl2pPr>
            <a:lvl3pPr marL="1143000" indent="-228600">
              <a:defRPr sz="3600" b="1">
                <a:solidFill>
                  <a:srgbClr val="0000FF"/>
                </a:solidFill>
                <a:latin typeface="Arial" panose="020B0604020202020204" pitchFamily="34" charset="0"/>
                <a:ea typeface="黑体" panose="02010609060101010101" pitchFamily="49" charset="-122"/>
              </a:defRPr>
            </a:lvl3pPr>
            <a:lvl4pPr marL="1600200" indent="-228600">
              <a:defRPr sz="3600" b="1">
                <a:solidFill>
                  <a:srgbClr val="0000FF"/>
                </a:solidFill>
                <a:latin typeface="Arial" panose="020B0604020202020204" pitchFamily="34" charset="0"/>
                <a:ea typeface="黑体" panose="02010609060101010101" pitchFamily="49" charset="-122"/>
              </a:defRPr>
            </a:lvl4pPr>
            <a:lvl5pPr marL="2057400" indent="-228600">
              <a:defRPr sz="3600" b="1">
                <a:solidFill>
                  <a:srgbClr val="0000FF"/>
                </a:solidFill>
                <a:latin typeface="Arial" panose="020B0604020202020204" pitchFamily="34" charset="0"/>
                <a:ea typeface="黑体" panose="02010609060101010101" pitchFamily="49" charset="-122"/>
              </a:defRPr>
            </a:lvl5pPr>
            <a:lvl6pPr marL="25146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6pPr>
            <a:lvl7pPr marL="29718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7pPr>
            <a:lvl8pPr marL="34290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8pPr>
            <a:lvl9pPr marL="38862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9pPr>
          </a:lstStyle>
          <a:p>
            <a:pPr eaLnBrk="0" fontAlgn="base" hangingPunct="0">
              <a:lnSpc>
                <a:spcPct val="150000"/>
              </a:lnSpc>
              <a:spcBef>
                <a:spcPct val="0"/>
              </a:spcBef>
              <a:spcAft>
                <a:spcPct val="0"/>
              </a:spcAft>
              <a:buClr>
                <a:srgbClr val="2DB6B3"/>
              </a:buClr>
            </a:pPr>
            <a:r>
              <a:rPr lang="zh-CN" altLang="en-US" sz="2800">
                <a:solidFill>
                  <a:srgbClr val="C00000"/>
                </a:solidFill>
                <a:cs typeface="Arial" panose="020B0604020202020204" pitchFamily="34" charset="0"/>
              </a:rPr>
              <a:t>人生观需要回答三个问题</a:t>
            </a:r>
          </a:p>
        </p:txBody>
      </p:sp>
      <p:cxnSp>
        <p:nvCxnSpPr>
          <p:cNvPr id="5" name="直接连接符 4">
            <a:extLst>
              <a:ext uri="{FF2B5EF4-FFF2-40B4-BE49-F238E27FC236}">
                <a16:creationId xmlns:a16="http://schemas.microsoft.com/office/drawing/2014/main" id="{C7A16BA4-B302-4C0D-A0F2-39AA54257F8A}"/>
              </a:ext>
            </a:extLst>
          </p:cNvPr>
          <p:cNvCxnSpPr>
            <a:cxnSpLocks noChangeShapeType="1"/>
          </p:cNvCxnSpPr>
          <p:nvPr/>
        </p:nvCxnSpPr>
        <p:spPr bwMode="auto">
          <a:xfrm>
            <a:off x="2039939" y="477838"/>
            <a:ext cx="8112125" cy="0"/>
          </a:xfrm>
          <a:prstGeom prst="line">
            <a:avLst/>
          </a:prstGeom>
          <a:noFill/>
          <a:ln w="12700" algn="ctr">
            <a:solidFill>
              <a:srgbClr val="7F7F7F"/>
            </a:solidFill>
            <a:prstDash val="dash"/>
            <a:miter lim="800000"/>
            <a:headEnd/>
            <a:tailEnd/>
          </a:ln>
          <a:extLst>
            <a:ext uri="{909E8E84-426E-40DD-AFC4-6F175D3DCCD1}">
              <a14:hiddenFill xmlns:a14="http://schemas.microsoft.com/office/drawing/2010/main">
                <a:noFill/>
              </a14:hiddenFill>
            </a:ext>
          </a:extLst>
        </p:spPr>
      </p:cxnSp>
      <p:grpSp>
        <p:nvGrpSpPr>
          <p:cNvPr id="6" name="组合 5">
            <a:extLst>
              <a:ext uri="{FF2B5EF4-FFF2-40B4-BE49-F238E27FC236}">
                <a16:creationId xmlns:a16="http://schemas.microsoft.com/office/drawing/2014/main" id="{2F18055F-A81D-4B99-B1F1-E22812581C46}"/>
              </a:ext>
            </a:extLst>
          </p:cNvPr>
          <p:cNvGrpSpPr>
            <a:grpSpLocks/>
          </p:cNvGrpSpPr>
          <p:nvPr/>
        </p:nvGrpSpPr>
        <p:grpSpPr bwMode="auto">
          <a:xfrm>
            <a:off x="3675064" y="203200"/>
            <a:ext cx="4706937" cy="615950"/>
            <a:chOff x="3071801" y="1285866"/>
            <a:chExt cx="4706855" cy="615553"/>
          </a:xfrm>
        </p:grpSpPr>
        <p:sp>
          <p:nvSpPr>
            <p:cNvPr id="7" name="TextBox 7">
              <a:extLst>
                <a:ext uri="{FF2B5EF4-FFF2-40B4-BE49-F238E27FC236}">
                  <a16:creationId xmlns:a16="http://schemas.microsoft.com/office/drawing/2014/main" id="{0EE8E883-E29A-4043-8531-0F2C4F127A2F}"/>
                </a:ext>
              </a:extLst>
            </p:cNvPr>
            <p:cNvSpPr>
              <a:spLocks noChangeArrowheads="1"/>
            </p:cNvSpPr>
            <p:nvPr/>
          </p:nvSpPr>
          <p:spPr bwMode="auto">
            <a:xfrm>
              <a:off x="3071801" y="1285866"/>
              <a:ext cx="4706855" cy="615553"/>
            </a:xfrm>
            <a:prstGeom prst="rect">
              <a:avLst/>
            </a:prstGeom>
            <a:solidFill>
              <a:srgbClr val="C7000C"/>
            </a:solidFill>
            <a:ln>
              <a:solidFill>
                <a:srgbClr val="C7000C"/>
              </a:solidFill>
            </a:ln>
            <a:effectLst/>
          </p:spPr>
          <p:txBody>
            <a:bodyPr lIns="0" tIns="0" rIns="0" bIns="0">
              <a:spAutoFit/>
            </a:bodyPr>
            <a:lstStyle/>
            <a:p>
              <a:pPr>
                <a:defRPr/>
              </a:pPr>
              <a:endParaRPr lang="zh-CN" altLang="en-US" sz="4000" b="1"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8" name="矩形 7">
              <a:extLst>
                <a:ext uri="{FF2B5EF4-FFF2-40B4-BE49-F238E27FC236}">
                  <a16:creationId xmlns:a16="http://schemas.microsoft.com/office/drawing/2014/main" id="{8320A3CE-B0C4-4DF5-B1EE-3550FC8F4A32}"/>
                </a:ext>
              </a:extLst>
            </p:cNvPr>
            <p:cNvSpPr/>
            <p:nvPr/>
          </p:nvSpPr>
          <p:spPr>
            <a:xfrm>
              <a:off x="3282934" y="1311250"/>
              <a:ext cx="4206802" cy="523537"/>
            </a:xfrm>
            <a:prstGeom prst="rect">
              <a:avLst/>
            </a:prstGeom>
          </p:spPr>
          <p:txBody>
            <a:bodyPr>
              <a:spAutoFit/>
            </a:bodyPr>
            <a:lstStyle/>
            <a:p>
              <a:pPr>
                <a:defRPr/>
              </a:pPr>
              <a:r>
                <a:rPr lang="zh-CN" altLang="en-US" sz="2800" b="1"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（二）人生观的主要内容</a:t>
              </a:r>
            </a:p>
          </p:txBody>
        </p:sp>
      </p:grpSp>
      <p:pic>
        <p:nvPicPr>
          <p:cNvPr id="63494" name="图片 8">
            <a:extLst>
              <a:ext uri="{FF2B5EF4-FFF2-40B4-BE49-F238E27FC236}">
                <a16:creationId xmlns:a16="http://schemas.microsoft.com/office/drawing/2014/main" id="{E9D74F2C-4865-462E-AE99-4927CD7AB7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2438" y="228601"/>
            <a:ext cx="115411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nodeType="afterGroup">
                            <p:stCondLst>
                              <p:cond delay="3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4905847E-682E-4B73-8320-2284848E67CE}"/>
              </a:ext>
            </a:extLst>
          </p:cNvPr>
          <p:cNvSpPr>
            <a:spLocks noGrp="1"/>
          </p:cNvSpPr>
          <p:nvPr>
            <p:ph type="title"/>
          </p:nvPr>
        </p:nvSpPr>
        <p:spPr>
          <a:xfrm>
            <a:off x="2063751" y="548217"/>
            <a:ext cx="8763000" cy="649816"/>
          </a:xfrm>
        </p:spPr>
        <p:txBody>
          <a:bodyPr/>
          <a:lstStyle/>
          <a:p>
            <a:r>
              <a:rPr lang="zh-CN" altLang="en-US" sz="4267"/>
              <a:t>法律执行</a:t>
            </a:r>
          </a:p>
        </p:txBody>
      </p:sp>
      <p:grpSp>
        <p:nvGrpSpPr>
          <p:cNvPr id="5" name="组合 4">
            <a:extLst>
              <a:ext uri="{FF2B5EF4-FFF2-40B4-BE49-F238E27FC236}">
                <a16:creationId xmlns:a16="http://schemas.microsoft.com/office/drawing/2014/main" id="{CFFB15FF-BF7B-4805-BBF0-D6E91F0E906A}"/>
              </a:ext>
            </a:extLst>
          </p:cNvPr>
          <p:cNvGrpSpPr>
            <a:grpSpLocks/>
          </p:cNvGrpSpPr>
          <p:nvPr/>
        </p:nvGrpSpPr>
        <p:grpSpPr bwMode="auto">
          <a:xfrm>
            <a:off x="732367" y="1754718"/>
            <a:ext cx="6239933" cy="2093383"/>
            <a:chOff x="5719719" y="801752"/>
            <a:chExt cx="2272449" cy="842041"/>
          </a:xfrm>
        </p:grpSpPr>
        <p:sp>
          <p:nvSpPr>
            <p:cNvPr id="6" name="折角形 5">
              <a:extLst>
                <a:ext uri="{FF2B5EF4-FFF2-40B4-BE49-F238E27FC236}">
                  <a16:creationId xmlns:a16="http://schemas.microsoft.com/office/drawing/2014/main" id="{18E27E5C-C68A-4790-B635-EEA1DA472424}"/>
                </a:ext>
              </a:extLst>
            </p:cNvPr>
            <p:cNvSpPr/>
            <p:nvPr/>
          </p:nvSpPr>
          <p:spPr>
            <a:xfrm>
              <a:off x="5719719" y="801752"/>
              <a:ext cx="2267824" cy="842041"/>
            </a:xfrm>
            <a:prstGeom prst="foldedCorner">
              <a:avLst/>
            </a:prstGeom>
          </p:spPr>
          <p:style>
            <a:lnRef idx="1">
              <a:schemeClr val="accent6"/>
            </a:lnRef>
            <a:fillRef idx="3">
              <a:schemeClr val="accent6"/>
            </a:fillRef>
            <a:effectRef idx="2">
              <a:schemeClr val="accent6"/>
            </a:effectRef>
            <a:fontRef idx="minor">
              <a:schemeClr val="lt1"/>
            </a:fontRef>
          </p:style>
          <p:txBody>
            <a:bodyPr anchor="ctr"/>
            <a:lstStyle/>
            <a:p>
              <a:pPr algn="ctr" defTabSz="1219170" fontAlgn="base">
                <a:spcBef>
                  <a:spcPct val="0"/>
                </a:spcBef>
                <a:spcAft>
                  <a:spcPct val="0"/>
                </a:spcAft>
                <a:defRPr/>
              </a:pPr>
              <a:endParaRPr lang="zh-CN" altLang="en-US" sz="2400">
                <a:solidFill>
                  <a:srgbClr val="FFFFFF"/>
                </a:solidFill>
                <a:ea typeface="黑体"/>
              </a:endParaRPr>
            </a:p>
          </p:txBody>
        </p:sp>
        <p:sp>
          <p:nvSpPr>
            <p:cNvPr id="31753" name="Text Box 8">
              <a:extLst>
                <a:ext uri="{FF2B5EF4-FFF2-40B4-BE49-F238E27FC236}">
                  <a16:creationId xmlns:a16="http://schemas.microsoft.com/office/drawing/2014/main" id="{14604CAD-EAC0-4351-AAC1-13AD07CAF498}"/>
                </a:ext>
              </a:extLst>
            </p:cNvPr>
            <p:cNvSpPr txBox="1">
              <a:spLocks noChangeArrowheads="1"/>
            </p:cNvSpPr>
            <p:nvPr/>
          </p:nvSpPr>
          <p:spPr bwMode="auto">
            <a:xfrm>
              <a:off x="5863978" y="940915"/>
              <a:ext cx="2128190" cy="63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spcBef>
                  <a:spcPct val="0"/>
                </a:spcBef>
                <a:spcAft>
                  <a:spcPct val="0"/>
                </a:spcAft>
                <a:buNone/>
              </a:pPr>
              <a:r>
                <a:rPr lang="zh-CN" altLang="en-US" sz="2400" b="1">
                  <a:solidFill>
                    <a:srgbClr val="FFFFFF"/>
                  </a:solidFill>
                </a:rPr>
                <a:t>在广义上，法律执行是指</a:t>
              </a:r>
              <a:r>
                <a:rPr lang="zh-CN" altLang="en-US" sz="2400" b="1">
                  <a:solidFill>
                    <a:srgbClr val="FFFF00"/>
                  </a:solidFill>
                </a:rPr>
                <a:t>国家机关（行政机关和司法机关）</a:t>
              </a:r>
              <a:r>
                <a:rPr lang="zh-CN" altLang="en-US" sz="2400" b="1">
                  <a:solidFill>
                    <a:srgbClr val="FFFFFF"/>
                  </a:solidFill>
                </a:rPr>
                <a:t>及其公职人员，在国家和公共事务管理中依照法定职权和程序，贯彻和实施法律的活动。</a:t>
              </a:r>
            </a:p>
          </p:txBody>
        </p:sp>
      </p:grpSp>
      <p:grpSp>
        <p:nvGrpSpPr>
          <p:cNvPr id="8" name="组合 7">
            <a:extLst>
              <a:ext uri="{FF2B5EF4-FFF2-40B4-BE49-F238E27FC236}">
                <a16:creationId xmlns:a16="http://schemas.microsoft.com/office/drawing/2014/main" id="{13C3313D-5995-47CE-AC86-BBFFF9307D2E}"/>
              </a:ext>
            </a:extLst>
          </p:cNvPr>
          <p:cNvGrpSpPr>
            <a:grpSpLocks/>
          </p:cNvGrpSpPr>
          <p:nvPr/>
        </p:nvGrpSpPr>
        <p:grpSpPr bwMode="auto">
          <a:xfrm>
            <a:off x="753533" y="4328584"/>
            <a:ext cx="6242051" cy="1419851"/>
            <a:chOff x="5719719" y="801752"/>
            <a:chExt cx="2272449" cy="900097"/>
          </a:xfrm>
        </p:grpSpPr>
        <p:sp>
          <p:nvSpPr>
            <p:cNvPr id="9" name="折角形 8">
              <a:extLst>
                <a:ext uri="{FF2B5EF4-FFF2-40B4-BE49-F238E27FC236}">
                  <a16:creationId xmlns:a16="http://schemas.microsoft.com/office/drawing/2014/main" id="{983CABCC-0654-4159-A3CB-7AB8CB84DA7E}"/>
                </a:ext>
              </a:extLst>
            </p:cNvPr>
            <p:cNvSpPr/>
            <p:nvPr/>
          </p:nvSpPr>
          <p:spPr>
            <a:xfrm>
              <a:off x="5719719" y="801752"/>
              <a:ext cx="2267826" cy="842672"/>
            </a:xfrm>
            <a:prstGeom prst="foldedCorner">
              <a:avLst/>
            </a:prstGeom>
          </p:spPr>
          <p:style>
            <a:lnRef idx="1">
              <a:schemeClr val="accent6"/>
            </a:lnRef>
            <a:fillRef idx="3">
              <a:schemeClr val="accent6"/>
            </a:fillRef>
            <a:effectRef idx="2">
              <a:schemeClr val="accent6"/>
            </a:effectRef>
            <a:fontRef idx="minor">
              <a:schemeClr val="lt1"/>
            </a:fontRef>
          </p:style>
          <p:txBody>
            <a:bodyPr anchor="ctr"/>
            <a:lstStyle/>
            <a:p>
              <a:pPr algn="ctr" defTabSz="1219170" fontAlgn="base">
                <a:spcBef>
                  <a:spcPct val="0"/>
                </a:spcBef>
                <a:spcAft>
                  <a:spcPct val="0"/>
                </a:spcAft>
                <a:defRPr/>
              </a:pPr>
              <a:endParaRPr lang="zh-CN" altLang="en-US" sz="2400">
                <a:solidFill>
                  <a:srgbClr val="FFFFFF"/>
                </a:solidFill>
                <a:ea typeface="黑体"/>
              </a:endParaRPr>
            </a:p>
          </p:txBody>
        </p:sp>
        <p:sp>
          <p:nvSpPr>
            <p:cNvPr id="31751" name="Text Box 8">
              <a:extLst>
                <a:ext uri="{FF2B5EF4-FFF2-40B4-BE49-F238E27FC236}">
                  <a16:creationId xmlns:a16="http://schemas.microsoft.com/office/drawing/2014/main" id="{5EA3D81C-0E4C-4B65-9CB7-E803637F7733}"/>
                </a:ext>
              </a:extLst>
            </p:cNvPr>
            <p:cNvSpPr txBox="1">
              <a:spLocks noChangeArrowheads="1"/>
            </p:cNvSpPr>
            <p:nvPr/>
          </p:nvSpPr>
          <p:spPr bwMode="auto">
            <a:xfrm>
              <a:off x="5863978" y="940915"/>
              <a:ext cx="2128190" cy="76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marL="380990" indent="-380990" defTabSz="1219170" eaLnBrk="0" fontAlgn="base" hangingPunct="0">
                <a:spcBef>
                  <a:spcPct val="0"/>
                </a:spcBef>
                <a:spcAft>
                  <a:spcPct val="0"/>
                </a:spcAft>
                <a:buFont typeface="Wingdings" panose="05000000000000000000" pitchFamily="2" charset="2"/>
                <a:buChar char="ü"/>
              </a:pPr>
              <a:r>
                <a:rPr lang="zh-CN" altLang="en-US" sz="2400" b="1">
                  <a:solidFill>
                    <a:srgbClr val="FFFFFF"/>
                  </a:solidFill>
                </a:rPr>
                <a:t>在狭义上，法律执行则是指</a:t>
              </a:r>
              <a:r>
                <a:rPr lang="zh-CN" altLang="en-US" sz="2400" b="1">
                  <a:solidFill>
                    <a:srgbClr val="FFFF00"/>
                  </a:solidFill>
                </a:rPr>
                <a:t>国家行政机关执行</a:t>
              </a:r>
              <a:r>
                <a:rPr lang="zh-CN" altLang="en-US" sz="2400" b="1">
                  <a:solidFill>
                    <a:srgbClr val="FFFFFF"/>
                  </a:solidFill>
                </a:rPr>
                <a:t>法律的活动，也被称为行政执法。</a:t>
              </a:r>
            </a:p>
          </p:txBody>
        </p:sp>
      </p:grpSp>
      <p:pic>
        <p:nvPicPr>
          <p:cNvPr id="31749" name="Picture 5">
            <a:extLst>
              <a:ext uri="{FF2B5EF4-FFF2-40B4-BE49-F238E27FC236}">
                <a16:creationId xmlns:a16="http://schemas.microsoft.com/office/drawing/2014/main" id="{97E43645-7639-4E51-A781-71DA41852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434" y="1957917"/>
            <a:ext cx="4296833" cy="322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ppt_x"/>
                                          </p:val>
                                        </p:tav>
                                        <p:tav tm="100000">
                                          <p:val>
                                            <p:strVal val="#ppt_x"/>
                                          </p:val>
                                        </p:tav>
                                      </p:tavLst>
                                    </p:anim>
                                    <p:anim calcmode="lin" valueType="num">
                                      <p:cBhvr additive="base">
                                        <p:cTn id="13" dur="2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F0A253D5-4109-4E10-9959-61EDD61E00E0}"/>
              </a:ext>
            </a:extLst>
          </p:cNvPr>
          <p:cNvSpPr>
            <a:spLocks noChangeArrowheads="1"/>
          </p:cNvSpPr>
          <p:nvPr/>
        </p:nvSpPr>
        <p:spPr bwMode="auto">
          <a:xfrm>
            <a:off x="1583267" y="268818"/>
            <a:ext cx="8204200" cy="1536700"/>
          </a:xfrm>
          <a:prstGeom prst="rect">
            <a:avLst/>
          </a:prstGeom>
          <a:no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defTabSz="1219170" eaLnBrk="1" fontAlgn="base" hangingPunct="1">
              <a:spcBef>
                <a:spcPct val="0"/>
              </a:spcBef>
              <a:spcAft>
                <a:spcPct val="0"/>
              </a:spcAft>
              <a:defRPr/>
            </a:pPr>
            <a:r>
              <a:rPr lang="zh-CN" altLang="en-US" sz="4800" b="1" dirty="0">
                <a:solidFill>
                  <a:srgbClr val="FFCC00">
                    <a:lumMod val="75000"/>
                  </a:srgbClr>
                </a:solidFill>
                <a:effectLst>
                  <a:outerShdw blurRad="38100" dist="38100" dir="2700000" algn="tl">
                    <a:srgbClr val="000000"/>
                  </a:outerShdw>
                </a:effectLst>
                <a:ea typeface="华文行楷" pitchFamily="2" charset="-122"/>
              </a:rPr>
              <a:t>依法行政是依法治国的关键</a:t>
            </a:r>
          </a:p>
        </p:txBody>
      </p:sp>
      <p:pic>
        <p:nvPicPr>
          <p:cNvPr id="32771" name="Picture 14" descr="NewsMedia_219067">
            <a:extLst>
              <a:ext uri="{FF2B5EF4-FFF2-40B4-BE49-F238E27FC236}">
                <a16:creationId xmlns:a16="http://schemas.microsoft.com/office/drawing/2014/main" id="{63E9AC71-8088-458C-8AF6-BC3252ABC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1" y="1805517"/>
            <a:ext cx="3797300" cy="243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2" name="Object 15">
            <a:extLst>
              <a:ext uri="{FF2B5EF4-FFF2-40B4-BE49-F238E27FC236}">
                <a16:creationId xmlns:a16="http://schemas.microsoft.com/office/drawing/2014/main" id="{2087BF98-7006-4169-B12F-7604FDBE1310}"/>
              </a:ext>
            </a:extLst>
          </p:cNvPr>
          <p:cNvGraphicFramePr>
            <a:graphicFrameLocks noChangeAspect="1"/>
          </p:cNvGraphicFramePr>
          <p:nvPr/>
        </p:nvGraphicFramePr>
        <p:xfrm>
          <a:off x="6864351" y="1879601"/>
          <a:ext cx="3464983" cy="2366433"/>
        </p:xfrm>
        <a:graphic>
          <a:graphicData uri="http://schemas.openxmlformats.org/presentationml/2006/ole">
            <mc:AlternateContent xmlns:mc="http://schemas.openxmlformats.org/markup-compatibility/2006">
              <mc:Choice xmlns:v="urn:schemas-microsoft-com:vml" Requires="v">
                <p:oleObj spid="_x0000_s1030" r:id="rId5" imgW="6175785" imgH="4218849" progId="Photoshop.Image.5">
                  <p:embed/>
                </p:oleObj>
              </mc:Choice>
              <mc:Fallback>
                <p:oleObj r:id="rId5" imgW="6175785" imgH="4218849" progId="Photoshop.Image.5">
                  <p:embed/>
                  <p:pic>
                    <p:nvPicPr>
                      <p:cNvPr id="32772" name="Object 15">
                        <a:extLst>
                          <a:ext uri="{FF2B5EF4-FFF2-40B4-BE49-F238E27FC236}">
                            <a16:creationId xmlns:a16="http://schemas.microsoft.com/office/drawing/2014/main" id="{2087BF98-7006-4169-B12F-7604FDBE13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4351" y="1879601"/>
                        <a:ext cx="3464983" cy="2366433"/>
                      </a:xfrm>
                      <a:prstGeom prst="rect">
                        <a:avLst/>
                      </a:prstGeom>
                      <a:noFill/>
                      <a:ln w="3175">
                        <a:solidFill>
                          <a:srgbClr val="99FF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6">
            <a:extLst>
              <a:ext uri="{FF2B5EF4-FFF2-40B4-BE49-F238E27FC236}">
                <a16:creationId xmlns:a16="http://schemas.microsoft.com/office/drawing/2014/main" id="{14F53B83-F27D-41F9-8E0E-0772DB5F1F30}"/>
              </a:ext>
            </a:extLst>
          </p:cNvPr>
          <p:cNvSpPr>
            <a:spLocks noChangeArrowheads="1"/>
          </p:cNvSpPr>
          <p:nvPr/>
        </p:nvSpPr>
        <p:spPr bwMode="auto">
          <a:xfrm>
            <a:off x="7152218" y="4868333"/>
            <a:ext cx="3331633" cy="1200329"/>
          </a:xfrm>
          <a:prstGeom prst="rect">
            <a:avLst/>
          </a:prstGeom>
          <a:noFill/>
          <a:ln>
            <a:noFill/>
          </a:ln>
        </p:spPr>
        <p:txBody>
          <a:bodyPr>
            <a:spAutoFit/>
          </a:bodyPr>
          <a:lstStyle/>
          <a:p>
            <a:pPr defTabSz="1219170" fontAlgn="base">
              <a:spcBef>
                <a:spcPct val="50000"/>
              </a:spcBef>
              <a:spcAft>
                <a:spcPct val="0"/>
              </a:spcAft>
              <a:defRPr/>
            </a:pPr>
            <a:r>
              <a:rPr lang="zh-CN" altLang="en-US" sz="2400" b="1" dirty="0">
                <a:solidFill>
                  <a:srgbClr val="DCDCDC">
                    <a:lumMod val="10000"/>
                  </a:srgbClr>
                </a:solidFill>
                <a:latin typeface="仿宋_GB2312" pitchFamily="49" charset="-122"/>
                <a:ea typeface="仿宋_GB2312" pitchFamily="49" charset="-122"/>
              </a:rPr>
              <a:t>    工商部门对人满为患的所谓</a:t>
            </a:r>
            <a:r>
              <a:rPr lang="zh-CN" altLang="en-US" sz="2400" b="1" dirty="0">
                <a:solidFill>
                  <a:srgbClr val="DCDCDC">
                    <a:lumMod val="10000"/>
                  </a:srgbClr>
                </a:solidFill>
                <a:latin typeface="Times New Roman" pitchFamily="18" charset="0"/>
                <a:ea typeface="仿宋_GB2312" pitchFamily="49" charset="-122"/>
              </a:rPr>
              <a:t>“</a:t>
            </a:r>
            <a:r>
              <a:rPr lang="zh-CN" altLang="en-US" sz="2400" b="1" dirty="0">
                <a:solidFill>
                  <a:srgbClr val="DCDCDC">
                    <a:lumMod val="10000"/>
                  </a:srgbClr>
                </a:solidFill>
                <a:latin typeface="仿宋_GB2312" pitchFamily="49" charset="-122"/>
                <a:ea typeface="仿宋_GB2312" pitchFamily="49" charset="-122"/>
              </a:rPr>
              <a:t>电脑屋</a:t>
            </a:r>
            <a:r>
              <a:rPr lang="zh-CN" altLang="en-US" sz="2400" b="1" dirty="0">
                <a:solidFill>
                  <a:srgbClr val="DCDCDC">
                    <a:lumMod val="10000"/>
                  </a:srgbClr>
                </a:solidFill>
                <a:latin typeface="Times New Roman" pitchFamily="18" charset="0"/>
                <a:ea typeface="仿宋_GB2312" pitchFamily="49" charset="-122"/>
              </a:rPr>
              <a:t>”</a:t>
            </a:r>
            <a:r>
              <a:rPr lang="zh-CN" altLang="en-US" sz="2400" b="1" dirty="0">
                <a:solidFill>
                  <a:srgbClr val="DCDCDC">
                    <a:lumMod val="10000"/>
                  </a:srgbClr>
                </a:solidFill>
                <a:latin typeface="仿宋_GB2312" pitchFamily="49" charset="-122"/>
                <a:ea typeface="仿宋_GB2312" pitchFamily="49" charset="-122"/>
              </a:rPr>
              <a:t>进行检查</a:t>
            </a:r>
          </a:p>
        </p:txBody>
      </p:sp>
      <p:sp>
        <p:nvSpPr>
          <p:cNvPr id="15" name="Rectangle 17">
            <a:extLst>
              <a:ext uri="{FF2B5EF4-FFF2-40B4-BE49-F238E27FC236}">
                <a16:creationId xmlns:a16="http://schemas.microsoft.com/office/drawing/2014/main" id="{5853A759-3796-4CAF-A8C0-7A5DCB060DFF}"/>
              </a:ext>
            </a:extLst>
          </p:cNvPr>
          <p:cNvSpPr>
            <a:spLocks noChangeArrowheads="1"/>
          </p:cNvSpPr>
          <p:nvPr/>
        </p:nvSpPr>
        <p:spPr bwMode="auto">
          <a:xfrm>
            <a:off x="996951" y="4635240"/>
            <a:ext cx="4381500" cy="1323439"/>
          </a:xfrm>
          <a:prstGeom prst="rect">
            <a:avLst/>
          </a:prstGeom>
          <a:noFill/>
          <a:ln>
            <a:noFill/>
          </a:ln>
        </p:spPr>
        <p:txBody>
          <a:bodyPr anchor="ctr">
            <a:spAutoFit/>
          </a:bodyPr>
          <a:lstStyle/>
          <a:p>
            <a:pPr defTabSz="1219170" fontAlgn="base">
              <a:spcBef>
                <a:spcPct val="0"/>
              </a:spcBef>
              <a:spcAft>
                <a:spcPct val="0"/>
              </a:spcAft>
              <a:defRPr/>
            </a:pPr>
            <a:r>
              <a:rPr lang="zh-CN" altLang="en-US" sz="3200" b="1" dirty="0">
                <a:solidFill>
                  <a:srgbClr val="FFFFFF"/>
                </a:solidFill>
                <a:latin typeface="仿宋_GB2312" pitchFamily="49" charset="-122"/>
                <a:ea typeface="仿宋_GB2312" pitchFamily="49" charset="-122"/>
              </a:rPr>
              <a:t>    </a:t>
            </a:r>
            <a:r>
              <a:rPr lang="zh-CN" altLang="en-US" sz="2400" b="1" dirty="0">
                <a:solidFill>
                  <a:srgbClr val="DCDCDC">
                    <a:lumMod val="10000"/>
                  </a:srgbClr>
                </a:solidFill>
                <a:latin typeface="仿宋_GB2312" pitchFamily="49" charset="-122"/>
                <a:ea typeface="仿宋_GB2312" pitchFamily="49" charset="-122"/>
              </a:rPr>
              <a:t>这是温州海关的关员们正把一批假冒国际知名品牌的货物开盒拆解。 </a:t>
            </a:r>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D339FA92-CB81-4CF7-979E-66B3DA387D61}"/>
              </a:ext>
            </a:extLst>
          </p:cNvPr>
          <p:cNvSpPr>
            <a:spLocks noGrp="1"/>
          </p:cNvSpPr>
          <p:nvPr>
            <p:ph type="title"/>
          </p:nvPr>
        </p:nvSpPr>
        <p:spPr>
          <a:xfrm>
            <a:off x="2063751" y="548217"/>
            <a:ext cx="8763000" cy="649816"/>
          </a:xfrm>
        </p:spPr>
        <p:txBody>
          <a:bodyPr/>
          <a:lstStyle/>
          <a:p>
            <a:r>
              <a:rPr lang="zh-CN" altLang="en-US" sz="4267"/>
              <a:t>法律适用</a:t>
            </a:r>
          </a:p>
        </p:txBody>
      </p:sp>
      <p:sp>
        <p:nvSpPr>
          <p:cNvPr id="11" name="Text Box 15">
            <a:extLst>
              <a:ext uri="{FF2B5EF4-FFF2-40B4-BE49-F238E27FC236}">
                <a16:creationId xmlns:a16="http://schemas.microsoft.com/office/drawing/2014/main" id="{C69F37AA-DA20-4C8B-BF4C-B55F97068F66}"/>
              </a:ext>
            </a:extLst>
          </p:cNvPr>
          <p:cNvSpPr txBox="1">
            <a:spLocks noChangeArrowheads="1"/>
          </p:cNvSpPr>
          <p:nvPr/>
        </p:nvSpPr>
        <p:spPr bwMode="auto">
          <a:xfrm>
            <a:off x="438151" y="2292351"/>
            <a:ext cx="5171016" cy="4191276"/>
          </a:xfrm>
          <a:prstGeom prst="rect">
            <a:avLst/>
          </a:prstGeom>
          <a:noFill/>
          <a:ln>
            <a:noFill/>
          </a:ln>
        </p:spPr>
        <p:txBody>
          <a:bodyPr>
            <a:spAutoFit/>
          </a:bodyPr>
          <a:lstStyle>
            <a:lvl1pPr>
              <a:defRPr sz="2800">
                <a:solidFill>
                  <a:srgbClr val="365AC0"/>
                </a:solidFill>
                <a:latin typeface="Arial" pitchFamily="34" charset="0"/>
                <a:ea typeface="宋体" pitchFamily="2" charset="-122"/>
              </a:defRPr>
            </a:lvl1pPr>
            <a:lvl2pPr>
              <a:defRPr sz="2400">
                <a:solidFill>
                  <a:srgbClr val="365AC0"/>
                </a:solidFill>
                <a:latin typeface="Arial" pitchFamily="34" charset="0"/>
                <a:ea typeface="宋体" pitchFamily="2" charset="-122"/>
              </a:defRPr>
            </a:lvl2pPr>
            <a:lvl3pPr marL="914400">
              <a:defRPr sz="2400">
                <a:solidFill>
                  <a:srgbClr val="365AC0"/>
                </a:solidFill>
                <a:latin typeface="Arial" pitchFamily="34" charset="0"/>
                <a:ea typeface="宋体" pitchFamily="2" charset="-122"/>
              </a:defRPr>
            </a:lvl3pPr>
            <a:lvl4pPr>
              <a:defRPr sz="2000">
                <a:solidFill>
                  <a:srgbClr val="365AC0"/>
                </a:solidFill>
                <a:latin typeface="Arial" pitchFamily="34" charset="0"/>
                <a:ea typeface="宋体" pitchFamily="2" charset="-122"/>
              </a:defRPr>
            </a:lvl4pPr>
            <a:lvl5pPr>
              <a:defRPr sz="2000">
                <a:solidFill>
                  <a:srgbClr val="365AC0"/>
                </a:solidFill>
                <a:latin typeface="Arial" pitchFamily="34" charset="0"/>
                <a:ea typeface="宋体" pitchFamily="2" charset="-122"/>
              </a:defRPr>
            </a:lvl5pPr>
            <a:lvl6pPr>
              <a:defRPr sz="2000">
                <a:solidFill>
                  <a:srgbClr val="365AC0"/>
                </a:solidFill>
                <a:latin typeface="Arial" pitchFamily="34" charset="0"/>
                <a:ea typeface="宋体" pitchFamily="2" charset="-122"/>
              </a:defRPr>
            </a:lvl6pPr>
            <a:lvl7pPr>
              <a:defRPr sz="2000">
                <a:solidFill>
                  <a:srgbClr val="365AC0"/>
                </a:solidFill>
                <a:latin typeface="Arial" pitchFamily="34" charset="0"/>
                <a:ea typeface="宋体" pitchFamily="2" charset="-122"/>
              </a:defRPr>
            </a:lvl7pPr>
            <a:lvl8pPr>
              <a:defRPr sz="2000">
                <a:solidFill>
                  <a:srgbClr val="365AC0"/>
                </a:solidFill>
                <a:latin typeface="Arial" pitchFamily="34" charset="0"/>
                <a:ea typeface="宋体" pitchFamily="2" charset="-122"/>
              </a:defRPr>
            </a:lvl8pPr>
            <a:lvl9pPr>
              <a:defRPr sz="2000">
                <a:solidFill>
                  <a:srgbClr val="365AC0"/>
                </a:solidFill>
                <a:latin typeface="Arial" pitchFamily="34" charset="0"/>
                <a:ea typeface="宋体" pitchFamily="2" charset="-122"/>
              </a:defRPr>
            </a:lvl9pPr>
          </a:lstStyle>
          <a:p>
            <a:pPr defTabSz="1219170" fontAlgn="base">
              <a:lnSpc>
                <a:spcPct val="120000"/>
              </a:lnSpc>
              <a:spcBef>
                <a:spcPct val="0"/>
              </a:spcBef>
              <a:spcAft>
                <a:spcPct val="0"/>
              </a:spcAft>
              <a:defRPr/>
            </a:pPr>
            <a:r>
              <a:rPr lang="zh-CN" altLang="en-US" sz="3200" b="1" dirty="0">
                <a:solidFill>
                  <a:srgbClr val="DCDCDC">
                    <a:lumMod val="10000"/>
                  </a:srgbClr>
                </a:solidFill>
                <a:latin typeface="幼圆" pitchFamily="49" charset="-122"/>
                <a:ea typeface="幼圆" pitchFamily="49" charset="-122"/>
              </a:rPr>
              <a:t>  </a:t>
            </a:r>
            <a:r>
              <a:rPr lang="en-US" altLang="zh-CN" sz="2400" b="1" dirty="0">
                <a:solidFill>
                  <a:srgbClr val="DCDCDC">
                    <a:lumMod val="10000"/>
                  </a:srgbClr>
                </a:solidFill>
                <a:latin typeface="幼圆" pitchFamily="49" charset="-122"/>
                <a:ea typeface="幼圆" pitchFamily="49" charset="-122"/>
              </a:rPr>
              <a:t>1.</a:t>
            </a:r>
            <a:r>
              <a:rPr lang="zh-CN" altLang="en-US" sz="2400" b="1" dirty="0">
                <a:solidFill>
                  <a:srgbClr val="DCDCDC">
                    <a:lumMod val="10000"/>
                  </a:srgbClr>
                </a:solidFill>
                <a:latin typeface="幼圆" pitchFamily="49" charset="-122"/>
                <a:ea typeface="幼圆" pitchFamily="49" charset="-122"/>
              </a:rPr>
              <a:t>司法的主体</a:t>
            </a:r>
            <a:r>
              <a:rPr lang="en-US" altLang="zh-CN" sz="2400" b="1" dirty="0">
                <a:solidFill>
                  <a:srgbClr val="DCDCDC">
                    <a:lumMod val="10000"/>
                  </a:srgbClr>
                </a:solidFill>
                <a:latin typeface="幼圆" pitchFamily="49" charset="-122"/>
                <a:ea typeface="幼圆" pitchFamily="49" charset="-122"/>
              </a:rPr>
              <a:t>:</a:t>
            </a:r>
          </a:p>
          <a:p>
            <a:pPr marL="1219170" lvl="2" defTabSz="1219170" fontAlgn="base">
              <a:lnSpc>
                <a:spcPct val="120000"/>
              </a:lnSpc>
              <a:spcBef>
                <a:spcPct val="0"/>
              </a:spcBef>
              <a:spcAft>
                <a:spcPct val="0"/>
              </a:spcAft>
              <a:buFont typeface="Wingdings" pitchFamily="2" charset="2"/>
              <a:buChar char="Ø"/>
              <a:defRPr/>
            </a:pPr>
            <a:r>
              <a:rPr lang="zh-CN" altLang="en-US" b="1" dirty="0">
                <a:solidFill>
                  <a:srgbClr val="DCDCDC">
                    <a:lumMod val="10000"/>
                  </a:srgbClr>
                </a:solidFill>
                <a:latin typeface="幼圆" pitchFamily="49" charset="-122"/>
                <a:ea typeface="幼圆" pitchFamily="49" charset="-122"/>
              </a:rPr>
              <a:t>  </a:t>
            </a:r>
            <a:r>
              <a:rPr lang="zh-CN" altLang="en-US" b="1" dirty="0">
                <a:solidFill>
                  <a:srgbClr val="DCDCDC">
                    <a:lumMod val="10000"/>
                  </a:srgbClr>
                </a:solidFill>
                <a:latin typeface="仿宋_GB2312" pitchFamily="49" charset="-122"/>
                <a:ea typeface="仿宋_GB2312" pitchFamily="49" charset="-122"/>
              </a:rPr>
              <a:t>人民法院</a:t>
            </a:r>
            <a:r>
              <a:rPr lang="en-US" altLang="zh-CN" b="1" dirty="0">
                <a:solidFill>
                  <a:srgbClr val="DCDCDC">
                    <a:lumMod val="10000"/>
                  </a:srgbClr>
                </a:solidFill>
                <a:latin typeface="仿宋_GB2312" pitchFamily="49" charset="-122"/>
                <a:ea typeface="仿宋_GB2312" pitchFamily="49" charset="-122"/>
              </a:rPr>
              <a:t>-----</a:t>
            </a:r>
            <a:r>
              <a:rPr lang="zh-CN" altLang="en-US" b="1" dirty="0">
                <a:solidFill>
                  <a:srgbClr val="DCDCDC">
                    <a:lumMod val="10000"/>
                  </a:srgbClr>
                </a:solidFill>
                <a:latin typeface="仿宋_GB2312" pitchFamily="49" charset="-122"/>
                <a:ea typeface="仿宋_GB2312" pitchFamily="49" charset="-122"/>
              </a:rPr>
              <a:t>审判权</a:t>
            </a:r>
          </a:p>
          <a:p>
            <a:pPr marL="1219170" lvl="2" defTabSz="1219170" fontAlgn="base">
              <a:lnSpc>
                <a:spcPct val="120000"/>
              </a:lnSpc>
              <a:spcBef>
                <a:spcPct val="0"/>
              </a:spcBef>
              <a:spcAft>
                <a:spcPct val="0"/>
              </a:spcAft>
              <a:buFont typeface="Wingdings" pitchFamily="2" charset="2"/>
              <a:buChar char="Ø"/>
              <a:defRPr/>
            </a:pPr>
            <a:r>
              <a:rPr lang="zh-CN" altLang="en-US" b="1" dirty="0">
                <a:solidFill>
                  <a:srgbClr val="DCDCDC">
                    <a:lumMod val="10000"/>
                  </a:srgbClr>
                </a:solidFill>
                <a:latin typeface="仿宋_GB2312" pitchFamily="49" charset="-122"/>
                <a:ea typeface="仿宋_GB2312" pitchFamily="49" charset="-122"/>
              </a:rPr>
              <a:t>  人民检察院</a:t>
            </a:r>
            <a:r>
              <a:rPr lang="en-US" altLang="zh-CN" b="1" dirty="0">
                <a:solidFill>
                  <a:srgbClr val="DCDCDC">
                    <a:lumMod val="10000"/>
                  </a:srgbClr>
                </a:solidFill>
                <a:latin typeface="仿宋_GB2312" pitchFamily="49" charset="-122"/>
                <a:ea typeface="仿宋_GB2312" pitchFamily="49" charset="-122"/>
              </a:rPr>
              <a:t>---</a:t>
            </a:r>
            <a:r>
              <a:rPr lang="zh-CN" altLang="en-US" b="1" dirty="0">
                <a:solidFill>
                  <a:srgbClr val="DCDCDC">
                    <a:lumMod val="10000"/>
                  </a:srgbClr>
                </a:solidFill>
                <a:latin typeface="仿宋_GB2312" pitchFamily="49" charset="-122"/>
                <a:ea typeface="仿宋_GB2312" pitchFamily="49" charset="-122"/>
              </a:rPr>
              <a:t>监督权</a:t>
            </a:r>
          </a:p>
          <a:p>
            <a:pPr defTabSz="1219170" fontAlgn="base">
              <a:lnSpc>
                <a:spcPct val="120000"/>
              </a:lnSpc>
              <a:spcBef>
                <a:spcPct val="0"/>
              </a:spcBef>
              <a:spcAft>
                <a:spcPct val="0"/>
              </a:spcAft>
              <a:defRPr/>
            </a:pPr>
            <a:endParaRPr lang="zh-CN" altLang="en-US" sz="2400" b="1" dirty="0">
              <a:solidFill>
                <a:srgbClr val="DCDCDC">
                  <a:lumMod val="10000"/>
                </a:srgbClr>
              </a:solidFill>
              <a:latin typeface="仿宋_GB2312" pitchFamily="49" charset="-122"/>
              <a:ea typeface="仿宋_GB2312" pitchFamily="49" charset="-122"/>
            </a:endParaRPr>
          </a:p>
          <a:p>
            <a:pPr defTabSz="1219170" fontAlgn="base">
              <a:lnSpc>
                <a:spcPct val="120000"/>
              </a:lnSpc>
              <a:spcBef>
                <a:spcPct val="0"/>
              </a:spcBef>
              <a:spcAft>
                <a:spcPct val="0"/>
              </a:spcAft>
              <a:defRPr/>
            </a:pPr>
            <a:r>
              <a:rPr lang="zh-CN" altLang="en-US" sz="2400" b="1" dirty="0">
                <a:solidFill>
                  <a:srgbClr val="DCDCDC">
                    <a:lumMod val="10000"/>
                  </a:srgbClr>
                </a:solidFill>
                <a:latin typeface="幼圆" pitchFamily="49" charset="-122"/>
                <a:ea typeface="幼圆" pitchFamily="49" charset="-122"/>
              </a:rPr>
              <a:t>  </a:t>
            </a:r>
            <a:r>
              <a:rPr lang="en-US" altLang="zh-CN" sz="2400" b="1" dirty="0">
                <a:solidFill>
                  <a:srgbClr val="DCDCDC">
                    <a:lumMod val="10000"/>
                  </a:srgbClr>
                </a:solidFill>
                <a:latin typeface="幼圆" pitchFamily="49" charset="-122"/>
                <a:ea typeface="幼圆" pitchFamily="49" charset="-122"/>
              </a:rPr>
              <a:t>2.</a:t>
            </a:r>
            <a:r>
              <a:rPr lang="zh-CN" altLang="en-US" sz="2400" b="1" dirty="0">
                <a:solidFill>
                  <a:srgbClr val="DCDCDC">
                    <a:lumMod val="10000"/>
                  </a:srgbClr>
                </a:solidFill>
                <a:latin typeface="幼圆" pitchFamily="49" charset="-122"/>
                <a:ea typeface="幼圆" pitchFamily="49" charset="-122"/>
              </a:rPr>
              <a:t>司法公正的意义</a:t>
            </a:r>
            <a:r>
              <a:rPr lang="en-US" altLang="zh-CN" sz="2400" b="1" dirty="0">
                <a:solidFill>
                  <a:srgbClr val="DCDCDC">
                    <a:lumMod val="10000"/>
                  </a:srgbClr>
                </a:solidFill>
                <a:latin typeface="幼圆" pitchFamily="49" charset="-122"/>
                <a:ea typeface="幼圆" pitchFamily="49" charset="-122"/>
              </a:rPr>
              <a:t>:</a:t>
            </a:r>
          </a:p>
          <a:p>
            <a:pPr marL="1219170" lvl="2" defTabSz="1219170" fontAlgn="base">
              <a:lnSpc>
                <a:spcPct val="120000"/>
              </a:lnSpc>
              <a:spcBef>
                <a:spcPct val="0"/>
              </a:spcBef>
              <a:spcAft>
                <a:spcPct val="0"/>
              </a:spcAft>
              <a:buFont typeface="Wingdings" pitchFamily="2" charset="2"/>
              <a:buChar char="Ø"/>
              <a:defRPr/>
            </a:pPr>
            <a:r>
              <a:rPr lang="zh-CN" altLang="en-US" b="1" dirty="0">
                <a:solidFill>
                  <a:srgbClr val="DCDCDC">
                    <a:lumMod val="10000"/>
                  </a:srgbClr>
                </a:solidFill>
                <a:latin typeface="幼圆" pitchFamily="49" charset="-122"/>
                <a:ea typeface="幼圆" pitchFamily="49" charset="-122"/>
              </a:rPr>
              <a:t>  </a:t>
            </a:r>
            <a:r>
              <a:rPr lang="zh-CN" altLang="en-US" b="1" dirty="0">
                <a:solidFill>
                  <a:srgbClr val="DCDCDC">
                    <a:lumMod val="10000"/>
                  </a:srgbClr>
                </a:solidFill>
                <a:latin typeface="仿宋_GB2312" pitchFamily="49" charset="-122"/>
                <a:ea typeface="仿宋_GB2312" pitchFamily="49" charset="-122"/>
              </a:rPr>
              <a:t>司法公正是社会公正的最后一道防线</a:t>
            </a:r>
          </a:p>
          <a:p>
            <a:pPr marL="1219170" lvl="2" defTabSz="1219170" fontAlgn="base">
              <a:lnSpc>
                <a:spcPct val="120000"/>
              </a:lnSpc>
              <a:spcBef>
                <a:spcPct val="0"/>
              </a:spcBef>
              <a:spcAft>
                <a:spcPct val="0"/>
              </a:spcAft>
              <a:buFont typeface="Wingdings" pitchFamily="2" charset="2"/>
              <a:buChar char="Ø"/>
              <a:defRPr/>
            </a:pPr>
            <a:r>
              <a:rPr lang="zh-CN" altLang="en-US" b="1" dirty="0">
                <a:solidFill>
                  <a:srgbClr val="DCDCDC">
                    <a:lumMod val="10000"/>
                  </a:srgbClr>
                </a:solidFill>
                <a:latin typeface="仿宋_GB2312" pitchFamily="49" charset="-122"/>
                <a:ea typeface="仿宋_GB2312" pitchFamily="49" charset="-122"/>
              </a:rPr>
              <a:t>  司法公正是法律至高无上的权威的保障</a:t>
            </a:r>
          </a:p>
        </p:txBody>
      </p:sp>
      <p:sp>
        <p:nvSpPr>
          <p:cNvPr id="12" name="Rectangle 16">
            <a:extLst>
              <a:ext uri="{FF2B5EF4-FFF2-40B4-BE49-F238E27FC236}">
                <a16:creationId xmlns:a16="http://schemas.microsoft.com/office/drawing/2014/main" id="{C5CE369B-29B6-4076-8AAE-7D144BE2A3F0}"/>
              </a:ext>
            </a:extLst>
          </p:cNvPr>
          <p:cNvSpPr>
            <a:spLocks noChangeArrowheads="1"/>
          </p:cNvSpPr>
          <p:nvPr/>
        </p:nvSpPr>
        <p:spPr bwMode="auto">
          <a:xfrm>
            <a:off x="747185" y="1316567"/>
            <a:ext cx="5829300" cy="919867"/>
          </a:xfrm>
          <a:prstGeom prst="rect">
            <a:avLst/>
          </a:prstGeom>
          <a:noFill/>
          <a:ln>
            <a:noFill/>
          </a:ln>
        </p:spPr>
        <p:txBody>
          <a:bodyPr>
            <a:spAutoFit/>
          </a:bodyPr>
          <a:lstStyle/>
          <a:p>
            <a:pPr defTabSz="1219170" fontAlgn="base">
              <a:lnSpc>
                <a:spcPct val="120000"/>
              </a:lnSpc>
              <a:spcBef>
                <a:spcPct val="0"/>
              </a:spcBef>
              <a:spcAft>
                <a:spcPct val="0"/>
              </a:spcAft>
              <a:defRPr/>
            </a:pPr>
            <a:r>
              <a:rPr lang="zh-CN" altLang="en-US" sz="2400" b="1" dirty="0">
                <a:solidFill>
                  <a:srgbClr val="FFCC00">
                    <a:lumMod val="50000"/>
                  </a:srgbClr>
                </a:solidFill>
                <a:latin typeface="黑体" pitchFamily="49" charset="-122"/>
                <a:ea typeface="黑体" pitchFamily="49" charset="-122"/>
              </a:rPr>
              <a:t>法律适用：指国家司法机关依照法定职权和程序适用法律处理各种案件的专门活动。</a:t>
            </a:r>
          </a:p>
        </p:txBody>
      </p:sp>
      <p:pic>
        <p:nvPicPr>
          <p:cNvPr id="33797" name="Picture 2">
            <a:extLst>
              <a:ext uri="{FF2B5EF4-FFF2-40B4-BE49-F238E27FC236}">
                <a16:creationId xmlns:a16="http://schemas.microsoft.com/office/drawing/2014/main" id="{0C6BC26F-F33C-40B6-9EBF-E7CD8D116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385" y="311152"/>
            <a:ext cx="4624916" cy="604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653B0E45-83ED-4D78-B0E8-038BDD143CE8}"/>
              </a:ext>
            </a:extLst>
          </p:cNvPr>
          <p:cNvSpPr>
            <a:spLocks noGrp="1"/>
          </p:cNvSpPr>
          <p:nvPr>
            <p:ph type="title"/>
          </p:nvPr>
        </p:nvSpPr>
        <p:spPr/>
        <p:txBody>
          <a:bodyPr/>
          <a:lstStyle/>
          <a:p>
            <a:r>
              <a:rPr lang="zh-CN" altLang="en-US" sz="4267"/>
              <a:t>法律遵守</a:t>
            </a:r>
          </a:p>
        </p:txBody>
      </p:sp>
      <p:sp>
        <p:nvSpPr>
          <p:cNvPr id="34819" name="内容占位符 2">
            <a:extLst>
              <a:ext uri="{FF2B5EF4-FFF2-40B4-BE49-F238E27FC236}">
                <a16:creationId xmlns:a16="http://schemas.microsoft.com/office/drawing/2014/main" id="{304BE0F1-401C-4FF6-B77A-6DA9EB6E23F3}"/>
              </a:ext>
            </a:extLst>
          </p:cNvPr>
          <p:cNvSpPr>
            <a:spLocks noGrp="1"/>
          </p:cNvSpPr>
          <p:nvPr>
            <p:ph idx="1"/>
          </p:nvPr>
        </p:nvSpPr>
        <p:spPr>
          <a:xfrm>
            <a:off x="624417" y="1350434"/>
            <a:ext cx="10972800" cy="2654300"/>
          </a:xfrm>
        </p:spPr>
        <p:txBody>
          <a:bodyPr/>
          <a:lstStyle/>
          <a:p>
            <a:pPr>
              <a:lnSpc>
                <a:spcPct val="150000"/>
              </a:lnSpc>
              <a:buFont typeface="Wingdings" panose="05000000000000000000" pitchFamily="2" charset="2"/>
              <a:buChar char="Ø"/>
            </a:pPr>
            <a:r>
              <a:rPr lang="en-US" altLang="zh-CN"/>
              <a:t>1.</a:t>
            </a:r>
            <a:r>
              <a:rPr lang="zh-CN" altLang="en-US"/>
              <a:t>守法的含义：是指国家机关、社会组织和公民个人依照法律规定行使权力和权利以及履行职责和义务的活动。</a:t>
            </a:r>
          </a:p>
          <a:p>
            <a:pPr>
              <a:lnSpc>
                <a:spcPct val="150000"/>
              </a:lnSpc>
              <a:buFont typeface="Wingdings" panose="05000000000000000000" pitchFamily="2" charset="2"/>
              <a:buChar char="Ø"/>
            </a:pPr>
            <a:r>
              <a:rPr lang="en-US" altLang="zh-CN"/>
              <a:t>2.</a:t>
            </a:r>
            <a:r>
              <a:rPr lang="zh-CN" altLang="en-US"/>
              <a:t>守法的两个方面</a:t>
            </a:r>
            <a:r>
              <a:rPr lang="en-US" altLang="zh-CN"/>
              <a:t>: </a:t>
            </a:r>
            <a:r>
              <a:rPr lang="zh-CN" altLang="en-US"/>
              <a:t>依法行使权利、依法履行义务</a:t>
            </a:r>
          </a:p>
          <a:p>
            <a:pPr>
              <a:lnSpc>
                <a:spcPct val="150000"/>
              </a:lnSpc>
              <a:buFont typeface="Wingdings" panose="05000000000000000000" pitchFamily="2" charset="2"/>
              <a:buChar char="Ø"/>
            </a:pPr>
            <a:r>
              <a:rPr lang="en-US" altLang="zh-CN"/>
              <a:t>3.</a:t>
            </a:r>
            <a:r>
              <a:rPr lang="zh-CN" altLang="en-US"/>
              <a:t>守法的主体</a:t>
            </a:r>
            <a:r>
              <a:rPr lang="en-US" altLang="zh-CN"/>
              <a:t>: </a:t>
            </a:r>
            <a:r>
              <a:rPr lang="zh-CN" altLang="en-US"/>
              <a:t>一切组织和个人。</a:t>
            </a:r>
          </a:p>
        </p:txBody>
      </p:sp>
      <p:sp>
        <p:nvSpPr>
          <p:cNvPr id="5" name="折角形 4">
            <a:extLst>
              <a:ext uri="{FF2B5EF4-FFF2-40B4-BE49-F238E27FC236}">
                <a16:creationId xmlns:a16="http://schemas.microsoft.com/office/drawing/2014/main" id="{CD6B0801-CE9B-43C1-97C2-25B1416F82E3}"/>
              </a:ext>
            </a:extLst>
          </p:cNvPr>
          <p:cNvSpPr/>
          <p:nvPr/>
        </p:nvSpPr>
        <p:spPr bwMode="auto">
          <a:xfrm>
            <a:off x="922867" y="4389967"/>
            <a:ext cx="9313333" cy="1246717"/>
          </a:xfrm>
          <a:prstGeom prst="foldedCorner">
            <a:avLst/>
          </a:prstGeom>
          <a:solidFill>
            <a:srgbClr val="A1C9ED"/>
          </a:solidFill>
        </p:spPr>
        <p:style>
          <a:lnRef idx="1">
            <a:schemeClr val="accent2"/>
          </a:lnRef>
          <a:fillRef idx="3">
            <a:schemeClr val="accent2"/>
          </a:fillRef>
          <a:effectRef idx="2">
            <a:schemeClr val="accent2"/>
          </a:effectRef>
          <a:fontRef idx="minor">
            <a:schemeClr val="lt1"/>
          </a:fontRef>
        </p:style>
        <p:txBody>
          <a:bodyPr anchor="ctr"/>
          <a:lstStyle/>
          <a:p>
            <a:pPr defTabSz="1219170" fontAlgn="base">
              <a:lnSpc>
                <a:spcPct val="150000"/>
              </a:lnSpc>
              <a:spcBef>
                <a:spcPct val="0"/>
              </a:spcBef>
              <a:spcAft>
                <a:spcPct val="0"/>
              </a:spcAft>
              <a:defRPr/>
            </a:pPr>
            <a:r>
              <a:rPr lang="en-US" altLang="zh-CN" sz="1867" b="1" dirty="0">
                <a:solidFill>
                  <a:srgbClr val="000000">
                    <a:lumMod val="95000"/>
                    <a:lumOff val="5000"/>
                  </a:srgbClr>
                </a:solidFill>
                <a:latin typeface="微软雅黑" pitchFamily="34" charset="-122"/>
                <a:ea typeface="微软雅黑" pitchFamily="34" charset="-122"/>
              </a:rPr>
              <a:t>《</a:t>
            </a:r>
            <a:r>
              <a:rPr lang="zh-CN" altLang="en-US" sz="1867" b="1" dirty="0">
                <a:solidFill>
                  <a:srgbClr val="000000">
                    <a:lumMod val="95000"/>
                    <a:lumOff val="5000"/>
                  </a:srgbClr>
                </a:solidFill>
                <a:latin typeface="微软雅黑" pitchFamily="34" charset="-122"/>
                <a:ea typeface="微软雅黑" pitchFamily="34" charset="-122"/>
              </a:rPr>
              <a:t>宪法</a:t>
            </a:r>
            <a:r>
              <a:rPr lang="en-US" altLang="zh-CN" sz="1867" b="1" dirty="0">
                <a:solidFill>
                  <a:srgbClr val="000000">
                    <a:lumMod val="95000"/>
                    <a:lumOff val="5000"/>
                  </a:srgbClr>
                </a:solidFill>
                <a:latin typeface="微软雅黑" pitchFamily="34" charset="-122"/>
                <a:ea typeface="微软雅黑" pitchFamily="34" charset="-122"/>
              </a:rPr>
              <a:t>》</a:t>
            </a:r>
            <a:r>
              <a:rPr lang="zh-CN" altLang="en-US" sz="1867" b="1" dirty="0">
                <a:solidFill>
                  <a:srgbClr val="000000">
                    <a:lumMod val="95000"/>
                    <a:lumOff val="5000"/>
                  </a:srgbClr>
                </a:solidFill>
                <a:latin typeface="微软雅黑" pitchFamily="34" charset="-122"/>
                <a:ea typeface="微软雅黑" pitchFamily="34" charset="-122"/>
              </a:rPr>
              <a:t>第</a:t>
            </a:r>
            <a:r>
              <a:rPr lang="en-US" altLang="zh-CN" sz="1867" b="1" dirty="0">
                <a:solidFill>
                  <a:srgbClr val="000000">
                    <a:lumMod val="95000"/>
                    <a:lumOff val="5000"/>
                  </a:srgbClr>
                </a:solidFill>
                <a:latin typeface="微软雅黑" pitchFamily="34" charset="-122"/>
                <a:ea typeface="微软雅黑" pitchFamily="34" charset="-122"/>
              </a:rPr>
              <a:t>5</a:t>
            </a:r>
            <a:r>
              <a:rPr lang="zh-CN" altLang="en-US" sz="1867" b="1" dirty="0">
                <a:solidFill>
                  <a:srgbClr val="000000">
                    <a:lumMod val="95000"/>
                    <a:lumOff val="5000"/>
                  </a:srgbClr>
                </a:solidFill>
                <a:latin typeface="微软雅黑" pitchFamily="34" charset="-122"/>
                <a:ea typeface="微软雅黑" pitchFamily="34" charset="-122"/>
              </a:rPr>
              <a:t>条明确规定：“一切国家机关和武装力量、各政党和各社会团体、各企业事业组织都必须遵守宪法和法律。一切违反宪法和法律的行为，必须予以追究。”</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30EEFC69-48E6-4D95-9142-271289029CAD}"/>
              </a:ext>
            </a:extLst>
          </p:cNvPr>
          <p:cNvSpPr>
            <a:spLocks noGrp="1"/>
          </p:cNvSpPr>
          <p:nvPr>
            <p:ph type="title"/>
          </p:nvPr>
        </p:nvSpPr>
        <p:spPr/>
        <p:txBody>
          <a:bodyPr/>
          <a:lstStyle/>
          <a:p>
            <a:r>
              <a:rPr lang="zh-CN" altLang="en-US" sz="3200">
                <a:solidFill>
                  <a:srgbClr val="0070C0"/>
                </a:solidFill>
              </a:rPr>
              <a:t>科学立法</a:t>
            </a:r>
          </a:p>
        </p:txBody>
      </p:sp>
      <p:sp>
        <p:nvSpPr>
          <p:cNvPr id="74755" name="矩形 3">
            <a:extLst>
              <a:ext uri="{FF2B5EF4-FFF2-40B4-BE49-F238E27FC236}">
                <a16:creationId xmlns:a16="http://schemas.microsoft.com/office/drawing/2014/main" id="{3968CB6C-B831-459F-A2DA-4D5F0E032A47}"/>
              </a:ext>
            </a:extLst>
          </p:cNvPr>
          <p:cNvSpPr>
            <a:spLocks noChangeArrowheads="1"/>
          </p:cNvSpPr>
          <p:nvPr/>
        </p:nvSpPr>
        <p:spPr bwMode="auto">
          <a:xfrm>
            <a:off x="1407585" y="1210733"/>
            <a:ext cx="8064500"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fontAlgn="base">
              <a:lnSpc>
                <a:spcPct val="150000"/>
              </a:lnSpc>
              <a:spcBef>
                <a:spcPct val="0"/>
              </a:spcBef>
              <a:spcAft>
                <a:spcPct val="0"/>
              </a:spcAft>
              <a:buNone/>
            </a:pPr>
            <a:r>
              <a:rPr lang="en-US" altLang="zh-CN" sz="2400">
                <a:solidFill>
                  <a:srgbClr val="000000"/>
                </a:solidFill>
                <a:latin typeface="Arial" panose="020B0604020202020204" pitchFamily="34" charset="0"/>
                <a:ea typeface="宋体" panose="02010600030101010101" pitchFamily="2" charset="-122"/>
              </a:rPr>
              <a:t>2</a:t>
            </a:r>
            <a:r>
              <a:rPr lang="zh-CN" altLang="en-US" sz="2400">
                <a:solidFill>
                  <a:srgbClr val="000000"/>
                </a:solidFill>
                <a:latin typeface="Arial" panose="020B0604020202020204" pitchFamily="34" charset="0"/>
                <a:ea typeface="宋体" panose="02010600030101010101" pitchFamily="2" charset="-122"/>
              </a:rPr>
              <a:t>、中国特色社会主义法律体系建设重新起步</a:t>
            </a:r>
          </a:p>
          <a:p>
            <a:pPr defTabSz="1219170" fontAlgn="base">
              <a:lnSpc>
                <a:spcPct val="150000"/>
              </a:lnSpc>
              <a:spcBef>
                <a:spcPct val="0"/>
              </a:spcBef>
              <a:spcAft>
                <a:spcPct val="0"/>
              </a:spcAft>
              <a:buNone/>
            </a:pPr>
            <a:endParaRPr lang="zh-CN" altLang="en-US" sz="2400">
              <a:solidFill>
                <a:srgbClr val="000000"/>
              </a:solidFill>
              <a:latin typeface="Arial" panose="020B0604020202020204" pitchFamily="34" charset="0"/>
              <a:ea typeface="宋体" panose="02010600030101010101" pitchFamily="2" charset="-122"/>
            </a:endParaRPr>
          </a:p>
        </p:txBody>
      </p:sp>
      <p:pic>
        <p:nvPicPr>
          <p:cNvPr id="74756" name="Picture 3">
            <a:extLst>
              <a:ext uri="{FF2B5EF4-FFF2-40B4-BE49-F238E27FC236}">
                <a16:creationId xmlns:a16="http://schemas.microsoft.com/office/drawing/2014/main" id="{344F45F6-CF39-4FE2-86D2-74BD18E8F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 y="2372784"/>
            <a:ext cx="9311216" cy="3776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7" name="Picture 4">
            <a:extLst>
              <a:ext uri="{FF2B5EF4-FFF2-40B4-BE49-F238E27FC236}">
                <a16:creationId xmlns:a16="http://schemas.microsoft.com/office/drawing/2014/main" id="{AE7AB270-8CF7-43A4-A0CC-77FF3FEBB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184" y="4004734"/>
            <a:ext cx="5952067" cy="971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FAEC7DC4-C6E8-427A-8F1C-AC196D761A8C}"/>
              </a:ext>
            </a:extLst>
          </p:cNvPr>
          <p:cNvSpPr>
            <a:spLocks noGrp="1"/>
          </p:cNvSpPr>
          <p:nvPr>
            <p:ph type="title"/>
          </p:nvPr>
        </p:nvSpPr>
        <p:spPr/>
        <p:txBody>
          <a:bodyPr/>
          <a:lstStyle/>
          <a:p>
            <a:r>
              <a:rPr lang="zh-CN" altLang="en-US" sz="4267"/>
              <a:t>一、坚持中国共产党的领导</a:t>
            </a:r>
          </a:p>
        </p:txBody>
      </p:sp>
      <p:pic>
        <p:nvPicPr>
          <p:cNvPr id="86019" name="内容占位符 8">
            <a:extLst>
              <a:ext uri="{FF2B5EF4-FFF2-40B4-BE49-F238E27FC236}">
                <a16:creationId xmlns:a16="http://schemas.microsoft.com/office/drawing/2014/main" id="{AA571661-C186-4785-B889-1ECE8C8D04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71751" y="1714500"/>
            <a:ext cx="6921500" cy="4445000"/>
          </a:xfr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FD102-CD05-448B-8AEF-6414E43FE210}"/>
              </a:ext>
            </a:extLst>
          </p:cNvPr>
          <p:cNvSpPr>
            <a:spLocks noGrp="1"/>
          </p:cNvSpPr>
          <p:nvPr>
            <p:ph type="title"/>
          </p:nvPr>
        </p:nvSpPr>
        <p:spPr/>
        <p:txBody>
          <a:bodyPr/>
          <a:lstStyle/>
          <a:p>
            <a:pPr algn="ctr"/>
            <a:r>
              <a:rPr lang="zh-CN" altLang="en-US" dirty="0"/>
              <a:t>二</a:t>
            </a:r>
          </a:p>
        </p:txBody>
      </p:sp>
    </p:spTree>
    <p:extLst>
      <p:ext uri="{BB962C8B-B14F-4D97-AF65-F5344CB8AC3E}">
        <p14:creationId xmlns:p14="http://schemas.microsoft.com/office/powerpoint/2010/main" val="3839565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3">
            <a:extLst>
              <a:ext uri="{FF2B5EF4-FFF2-40B4-BE49-F238E27FC236}">
                <a16:creationId xmlns:a16="http://schemas.microsoft.com/office/drawing/2014/main" id="{D1BF2085-D648-4767-BA02-7EF56D586923}"/>
              </a:ext>
            </a:extLst>
          </p:cNvPr>
          <p:cNvSpPr>
            <a:spLocks noChangeArrowheads="1"/>
          </p:cNvSpPr>
          <p:nvPr/>
        </p:nvSpPr>
        <p:spPr bwMode="auto">
          <a:xfrm>
            <a:off x="1488017" y="1221318"/>
            <a:ext cx="8735483" cy="51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fontAlgn="base">
              <a:lnSpc>
                <a:spcPct val="200000"/>
              </a:lnSpc>
              <a:spcBef>
                <a:spcPct val="0"/>
              </a:spcBef>
              <a:spcAft>
                <a:spcPct val="0"/>
              </a:spcAft>
              <a:buNone/>
            </a:pPr>
            <a:r>
              <a:rPr lang="en-US" altLang="zh-CN" sz="2400">
                <a:solidFill>
                  <a:srgbClr val="000000"/>
                </a:solidFill>
                <a:latin typeface="Arial" panose="020B0604020202020204" pitchFamily="34" charset="0"/>
                <a:ea typeface="宋体" panose="02010600030101010101" pitchFamily="2" charset="-122"/>
              </a:rPr>
              <a:t>1</a:t>
            </a:r>
            <a:r>
              <a:rPr lang="zh-CN" altLang="en-US" sz="2400">
                <a:solidFill>
                  <a:srgbClr val="000000"/>
                </a:solidFill>
                <a:latin typeface="Arial" panose="020B0604020202020204" pitchFamily="34" charset="0"/>
                <a:ea typeface="宋体" panose="02010600030101010101" pitchFamily="2" charset="-122"/>
              </a:rPr>
              <a:t>、宪法是国家的根本大法，是治国安邦的总章程。</a:t>
            </a:r>
            <a:endParaRPr lang="en-US" altLang="zh-CN" sz="2400">
              <a:solidFill>
                <a:srgbClr val="000000"/>
              </a:solidFill>
              <a:latin typeface="Arial" panose="020B0604020202020204" pitchFamily="34" charset="0"/>
              <a:ea typeface="宋体" panose="02010600030101010101" pitchFamily="2" charset="-122"/>
            </a:endParaRPr>
          </a:p>
          <a:p>
            <a:pPr marL="609585" lvl="1" defTabSz="1219170" fontAlgn="base">
              <a:lnSpc>
                <a:spcPct val="200000"/>
              </a:lnSpc>
              <a:spcBef>
                <a:spcPct val="0"/>
              </a:spcBef>
              <a:spcAft>
                <a:spcPct val="0"/>
              </a:spcAft>
              <a:buNone/>
            </a:pPr>
            <a:r>
              <a:rPr lang="zh-CN" altLang="en-US" sz="2400" b="1">
                <a:solidFill>
                  <a:srgbClr val="002060"/>
                </a:solidFill>
                <a:latin typeface="Arial" panose="020B0604020202020204" pitchFamily="34" charset="0"/>
                <a:ea typeface="宋体" panose="02010600030101010101" pitchFamily="2" charset="-122"/>
              </a:rPr>
              <a:t>在制定和修改的程序上： 宪法比其他法律更为严格</a:t>
            </a:r>
            <a:endParaRPr lang="en-US" altLang="zh-CN" sz="2400" b="1">
              <a:solidFill>
                <a:srgbClr val="002060"/>
              </a:solidFill>
              <a:latin typeface="Arial" panose="020B0604020202020204" pitchFamily="34" charset="0"/>
              <a:ea typeface="宋体" panose="02010600030101010101" pitchFamily="2" charset="-122"/>
            </a:endParaRPr>
          </a:p>
          <a:p>
            <a:pPr defTabSz="1219170" fontAlgn="base">
              <a:lnSpc>
                <a:spcPct val="200000"/>
              </a:lnSpc>
              <a:spcBef>
                <a:spcPct val="0"/>
              </a:spcBef>
              <a:spcAft>
                <a:spcPct val="0"/>
              </a:spcAft>
              <a:buNone/>
            </a:pPr>
            <a:r>
              <a:rPr lang="en-US" altLang="zh-CN" sz="2400">
                <a:solidFill>
                  <a:srgbClr val="000000"/>
                </a:solidFill>
                <a:latin typeface="Arial" panose="020B0604020202020204" pitchFamily="34" charset="0"/>
                <a:ea typeface="宋体" panose="02010600030101010101" pitchFamily="2" charset="-122"/>
              </a:rPr>
              <a:t>2</a:t>
            </a:r>
            <a:r>
              <a:rPr lang="zh-CN" altLang="en-US" sz="2400">
                <a:solidFill>
                  <a:srgbClr val="000000"/>
                </a:solidFill>
                <a:latin typeface="Arial" panose="020B0604020202020204" pitchFamily="34" charset="0"/>
                <a:ea typeface="宋体" panose="02010600030101010101" pitchFamily="2" charset="-122"/>
              </a:rPr>
              <a:t>、我国宪法是国家各项制度和法律法规的总依据。</a:t>
            </a:r>
            <a:endParaRPr lang="en-US" altLang="zh-CN" sz="2400">
              <a:solidFill>
                <a:srgbClr val="000000"/>
              </a:solidFill>
              <a:latin typeface="Arial" panose="020B0604020202020204" pitchFamily="34" charset="0"/>
              <a:ea typeface="宋体" panose="02010600030101010101" pitchFamily="2" charset="-122"/>
            </a:endParaRPr>
          </a:p>
          <a:p>
            <a:pPr marL="609585" lvl="1" defTabSz="1219170" fontAlgn="base">
              <a:lnSpc>
                <a:spcPct val="200000"/>
              </a:lnSpc>
              <a:spcBef>
                <a:spcPct val="0"/>
              </a:spcBef>
              <a:spcAft>
                <a:spcPct val="0"/>
              </a:spcAft>
              <a:buNone/>
            </a:pPr>
            <a:r>
              <a:rPr lang="zh-CN" altLang="en-US" sz="2400">
                <a:solidFill>
                  <a:srgbClr val="000000"/>
                </a:solidFill>
                <a:latin typeface="Arial" panose="020B0604020202020204" pitchFamily="34" charset="0"/>
                <a:ea typeface="宋体" panose="02010600030101010101" pitchFamily="2" charset="-122"/>
              </a:rPr>
              <a:t> </a:t>
            </a:r>
            <a:r>
              <a:rPr lang="zh-CN" altLang="en-US" sz="2400" b="1">
                <a:solidFill>
                  <a:srgbClr val="002060"/>
                </a:solidFill>
                <a:latin typeface="Arial" panose="020B0604020202020204" pitchFamily="34" charset="0"/>
                <a:ea typeface="宋体" panose="02010600030101010101" pitchFamily="2" charset="-122"/>
              </a:rPr>
              <a:t>在效力上： 宪法的法律效力最高</a:t>
            </a:r>
          </a:p>
          <a:p>
            <a:pPr defTabSz="1219170" fontAlgn="base">
              <a:lnSpc>
                <a:spcPct val="200000"/>
              </a:lnSpc>
              <a:spcBef>
                <a:spcPct val="0"/>
              </a:spcBef>
              <a:spcAft>
                <a:spcPct val="0"/>
              </a:spcAft>
              <a:buNone/>
            </a:pPr>
            <a:r>
              <a:rPr lang="en-US" altLang="zh-CN" sz="2400">
                <a:solidFill>
                  <a:srgbClr val="000000"/>
                </a:solidFill>
                <a:latin typeface="Arial" panose="020B0604020202020204" pitchFamily="34" charset="0"/>
                <a:ea typeface="宋体" panose="02010600030101010101" pitchFamily="2" charset="-122"/>
              </a:rPr>
              <a:t>3</a:t>
            </a:r>
            <a:r>
              <a:rPr lang="zh-CN" altLang="en-US" sz="2400">
                <a:solidFill>
                  <a:srgbClr val="000000"/>
                </a:solidFill>
                <a:latin typeface="Arial" panose="020B0604020202020204" pitchFamily="34" charset="0"/>
                <a:ea typeface="宋体" panose="02010600030101010101" pitchFamily="2" charset="-122"/>
              </a:rPr>
              <a:t>、我国宪法规定了国家的根本制度。</a:t>
            </a:r>
            <a:endParaRPr lang="en-US" altLang="zh-CN" sz="2400">
              <a:solidFill>
                <a:srgbClr val="000000"/>
              </a:solidFill>
              <a:latin typeface="Arial" panose="020B0604020202020204" pitchFamily="34" charset="0"/>
              <a:ea typeface="宋体" panose="02010600030101010101" pitchFamily="2" charset="-122"/>
            </a:endParaRPr>
          </a:p>
          <a:p>
            <a:pPr marL="609585" lvl="1" defTabSz="1219170" fontAlgn="base">
              <a:lnSpc>
                <a:spcPct val="200000"/>
              </a:lnSpc>
              <a:spcBef>
                <a:spcPct val="0"/>
              </a:spcBef>
              <a:spcAft>
                <a:spcPct val="0"/>
              </a:spcAft>
              <a:buNone/>
            </a:pPr>
            <a:r>
              <a:rPr lang="zh-CN" altLang="en-US" sz="2400" b="1">
                <a:solidFill>
                  <a:srgbClr val="002060"/>
                </a:solidFill>
                <a:latin typeface="Arial" panose="020B0604020202020204" pitchFamily="34" charset="0"/>
                <a:ea typeface="宋体" panose="02010600030101010101" pitchFamily="2" charset="-122"/>
              </a:rPr>
              <a:t>在内容上： 宪法规定国家生活中最根本最重要的方面</a:t>
            </a:r>
          </a:p>
          <a:p>
            <a:pPr defTabSz="1219170" fontAlgn="base">
              <a:lnSpc>
                <a:spcPct val="200000"/>
              </a:lnSpc>
              <a:spcBef>
                <a:spcPct val="0"/>
              </a:spcBef>
              <a:spcAft>
                <a:spcPct val="0"/>
              </a:spcAft>
              <a:buNone/>
            </a:pPr>
            <a:r>
              <a:rPr lang="en-US" altLang="zh-CN" sz="2400">
                <a:solidFill>
                  <a:srgbClr val="000000"/>
                </a:solidFill>
                <a:latin typeface="Arial" panose="020B0604020202020204" pitchFamily="34" charset="0"/>
                <a:ea typeface="宋体" panose="02010600030101010101" pitchFamily="2" charset="-122"/>
              </a:rPr>
              <a:t>4</a:t>
            </a:r>
            <a:r>
              <a:rPr lang="zh-CN" altLang="en-US" sz="2400">
                <a:solidFill>
                  <a:srgbClr val="000000"/>
                </a:solidFill>
                <a:latin typeface="Arial" panose="020B0604020202020204" pitchFamily="34" charset="0"/>
                <a:ea typeface="宋体" panose="02010600030101010101" pitchFamily="2" charset="-122"/>
              </a:rPr>
              <a:t>、宪法的生命在于实施，宪法的权威也在于实施。</a:t>
            </a:r>
            <a:endParaRPr lang="en-US" altLang="zh-CN" sz="2400">
              <a:solidFill>
                <a:srgbClr val="000000"/>
              </a:solidFill>
              <a:latin typeface="Arial" panose="020B0604020202020204" pitchFamily="34" charset="0"/>
              <a:ea typeface="宋体" panose="02010600030101010101" pitchFamily="2" charset="-122"/>
            </a:endParaRPr>
          </a:p>
        </p:txBody>
      </p:sp>
      <p:sp>
        <p:nvSpPr>
          <p:cNvPr id="5" name="标题 1">
            <a:extLst>
              <a:ext uri="{FF2B5EF4-FFF2-40B4-BE49-F238E27FC236}">
                <a16:creationId xmlns:a16="http://schemas.microsoft.com/office/drawing/2014/main" id="{125E534C-C592-4612-AB2D-B4274A0B4877}"/>
              </a:ext>
            </a:extLst>
          </p:cNvPr>
          <p:cNvSpPr>
            <a:spLocks noGrp="1"/>
          </p:cNvSpPr>
          <p:nvPr>
            <p:ph type="title"/>
          </p:nvPr>
        </p:nvSpPr>
        <p:spPr/>
        <p:txBody>
          <a:bodyPr/>
          <a:lstStyle/>
          <a:p>
            <a:pPr>
              <a:defRPr/>
            </a:pPr>
            <a:r>
              <a:rPr lang="zh-CN" altLang="en-US" sz="4267" dirty="0">
                <a:solidFill>
                  <a:srgbClr val="000000"/>
                </a:solidFill>
                <a:cs typeface="+mn-cs"/>
              </a:rPr>
              <a:t>（二）我国宪法的地位</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CD133020-D1C9-4240-AD95-09A5979B55A9}"/>
              </a:ext>
            </a:extLst>
          </p:cNvPr>
          <p:cNvSpPr>
            <a:spLocks noGrp="1"/>
          </p:cNvSpPr>
          <p:nvPr>
            <p:ph type="title"/>
          </p:nvPr>
        </p:nvSpPr>
        <p:spPr/>
        <p:txBody>
          <a:bodyPr/>
          <a:lstStyle/>
          <a:p>
            <a:r>
              <a:rPr lang="zh-CN" altLang="en-US" sz="4267"/>
              <a:t>二、我国的实体法律部门</a:t>
            </a:r>
          </a:p>
        </p:txBody>
      </p:sp>
      <p:pic>
        <p:nvPicPr>
          <p:cNvPr id="56323" name="Picture 2">
            <a:extLst>
              <a:ext uri="{FF2B5EF4-FFF2-40B4-BE49-F238E27FC236}">
                <a16:creationId xmlns:a16="http://schemas.microsoft.com/office/drawing/2014/main" id="{3AAEE06F-2B6C-4577-9D9C-A07776B85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914"/>
          <a:stretch>
            <a:fillRect/>
          </a:stretch>
        </p:blipFill>
        <p:spPr bwMode="auto">
          <a:xfrm>
            <a:off x="1678518" y="2084918"/>
            <a:ext cx="7960783" cy="345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A7C22B1C-16B8-4F07-A77F-FB4E066A7B85}"/>
              </a:ext>
            </a:extLst>
          </p:cNvPr>
          <p:cNvSpPr>
            <a:spLocks noGrp="1"/>
          </p:cNvSpPr>
          <p:nvPr>
            <p:ph type="title"/>
          </p:nvPr>
        </p:nvSpPr>
        <p:spPr/>
        <p:txBody>
          <a:bodyPr/>
          <a:lstStyle/>
          <a:p>
            <a:r>
              <a:rPr lang="zh-CN" altLang="en-US" sz="4267"/>
              <a:t>三、我国的程序法律部门</a:t>
            </a:r>
          </a:p>
        </p:txBody>
      </p:sp>
      <p:sp>
        <p:nvSpPr>
          <p:cNvPr id="68611" name="矩形 1">
            <a:extLst>
              <a:ext uri="{FF2B5EF4-FFF2-40B4-BE49-F238E27FC236}">
                <a16:creationId xmlns:a16="http://schemas.microsoft.com/office/drawing/2014/main" id="{FDEE144A-CE5F-46A4-BCD4-D898BB56FD1D}"/>
              </a:ext>
            </a:extLst>
          </p:cNvPr>
          <p:cNvSpPr>
            <a:spLocks noChangeArrowheads="1"/>
          </p:cNvSpPr>
          <p:nvPr/>
        </p:nvSpPr>
        <p:spPr bwMode="auto">
          <a:xfrm>
            <a:off x="1583268" y="1989667"/>
            <a:ext cx="5185833" cy="248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lnSpc>
                <a:spcPct val="150000"/>
              </a:lnSpc>
              <a:spcBef>
                <a:spcPct val="0"/>
              </a:spcBef>
              <a:spcAft>
                <a:spcPct val="0"/>
              </a:spcAft>
              <a:buNone/>
            </a:pPr>
            <a:r>
              <a:rPr lang="zh-CN" altLang="en-US" sz="2667" b="1">
                <a:solidFill>
                  <a:srgbClr val="000000"/>
                </a:solidFill>
              </a:rPr>
              <a:t>（一）诉讼法</a:t>
            </a:r>
            <a:endParaRPr lang="en-US" altLang="zh-CN" sz="2667" b="1">
              <a:solidFill>
                <a:srgbClr val="000000"/>
              </a:solidFill>
            </a:endParaRPr>
          </a:p>
          <a:p>
            <a:pPr marL="609585" lvl="1" defTabSz="1219170" eaLnBrk="0" fontAlgn="base" hangingPunct="0">
              <a:lnSpc>
                <a:spcPct val="150000"/>
              </a:lnSpc>
              <a:spcBef>
                <a:spcPct val="0"/>
              </a:spcBef>
              <a:spcAft>
                <a:spcPct val="0"/>
              </a:spcAft>
              <a:buNone/>
            </a:pPr>
            <a:r>
              <a:rPr lang="zh-CN" altLang="en-US" sz="2667">
                <a:solidFill>
                  <a:srgbClr val="000000"/>
                </a:solidFill>
              </a:rPr>
              <a:t>民事诉讼法</a:t>
            </a:r>
            <a:endParaRPr lang="en-US" altLang="zh-CN" sz="2667">
              <a:solidFill>
                <a:srgbClr val="000000"/>
              </a:solidFill>
            </a:endParaRPr>
          </a:p>
          <a:p>
            <a:pPr marL="609585" lvl="1" defTabSz="1219170" eaLnBrk="0" fontAlgn="base" hangingPunct="0">
              <a:lnSpc>
                <a:spcPct val="150000"/>
              </a:lnSpc>
              <a:spcBef>
                <a:spcPct val="0"/>
              </a:spcBef>
              <a:spcAft>
                <a:spcPct val="0"/>
              </a:spcAft>
              <a:buNone/>
            </a:pPr>
            <a:r>
              <a:rPr lang="zh-CN" altLang="en-US" sz="2667">
                <a:solidFill>
                  <a:srgbClr val="000000"/>
                </a:solidFill>
              </a:rPr>
              <a:t>刑事诉讼法</a:t>
            </a:r>
            <a:endParaRPr lang="en-US" altLang="zh-CN" sz="2667">
              <a:solidFill>
                <a:srgbClr val="000000"/>
              </a:solidFill>
            </a:endParaRPr>
          </a:p>
          <a:p>
            <a:pPr marL="609585" lvl="1" defTabSz="1219170" eaLnBrk="0" fontAlgn="base" hangingPunct="0">
              <a:lnSpc>
                <a:spcPct val="150000"/>
              </a:lnSpc>
              <a:spcBef>
                <a:spcPct val="0"/>
              </a:spcBef>
              <a:spcAft>
                <a:spcPct val="0"/>
              </a:spcAft>
              <a:buNone/>
            </a:pPr>
            <a:r>
              <a:rPr lang="zh-CN" altLang="en-US" sz="2667">
                <a:solidFill>
                  <a:srgbClr val="000000"/>
                </a:solidFill>
              </a:rPr>
              <a:t>行政诉讼法</a:t>
            </a:r>
          </a:p>
        </p:txBody>
      </p:sp>
      <p:sp>
        <p:nvSpPr>
          <p:cNvPr id="68612" name="矩形 2">
            <a:extLst>
              <a:ext uri="{FF2B5EF4-FFF2-40B4-BE49-F238E27FC236}">
                <a16:creationId xmlns:a16="http://schemas.microsoft.com/office/drawing/2014/main" id="{5B6C6AE1-183D-4799-938C-7701B7A21BEC}"/>
              </a:ext>
            </a:extLst>
          </p:cNvPr>
          <p:cNvSpPr>
            <a:spLocks noChangeArrowheads="1"/>
          </p:cNvSpPr>
          <p:nvPr/>
        </p:nvSpPr>
        <p:spPr bwMode="auto">
          <a:xfrm>
            <a:off x="5808134" y="2004485"/>
            <a:ext cx="3323167" cy="186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defRPr>
            </a:lvl9pPr>
          </a:lstStyle>
          <a:p>
            <a:pPr defTabSz="1219170" eaLnBrk="0" fontAlgn="base" hangingPunct="0">
              <a:lnSpc>
                <a:spcPct val="150000"/>
              </a:lnSpc>
              <a:spcBef>
                <a:spcPct val="0"/>
              </a:spcBef>
              <a:spcAft>
                <a:spcPct val="0"/>
              </a:spcAft>
              <a:buNone/>
            </a:pPr>
            <a:r>
              <a:rPr lang="zh-CN" altLang="en-US" sz="2667" b="1">
                <a:solidFill>
                  <a:srgbClr val="000000"/>
                </a:solidFill>
              </a:rPr>
              <a:t>（二）非诉讼程序法</a:t>
            </a:r>
            <a:endParaRPr lang="en-US" altLang="zh-CN" sz="2667" b="1">
              <a:solidFill>
                <a:srgbClr val="000000"/>
              </a:solidFill>
            </a:endParaRPr>
          </a:p>
          <a:p>
            <a:pPr marL="609585" lvl="1" defTabSz="1219170" eaLnBrk="0" fontAlgn="base" hangingPunct="0">
              <a:lnSpc>
                <a:spcPct val="150000"/>
              </a:lnSpc>
              <a:spcBef>
                <a:spcPct val="0"/>
              </a:spcBef>
              <a:spcAft>
                <a:spcPct val="0"/>
              </a:spcAft>
              <a:buNone/>
            </a:pPr>
            <a:r>
              <a:rPr lang="zh-CN" altLang="en-US" sz="2667">
                <a:solidFill>
                  <a:srgbClr val="000000"/>
                </a:solidFill>
              </a:rPr>
              <a:t>仲裁法</a:t>
            </a:r>
            <a:endParaRPr lang="en-US" altLang="zh-CN" sz="2667">
              <a:solidFill>
                <a:srgbClr val="000000"/>
              </a:solidFill>
            </a:endParaRPr>
          </a:p>
          <a:p>
            <a:pPr marL="609585" lvl="1" defTabSz="1219170" eaLnBrk="0" fontAlgn="base" hangingPunct="0">
              <a:lnSpc>
                <a:spcPct val="150000"/>
              </a:lnSpc>
              <a:spcBef>
                <a:spcPct val="0"/>
              </a:spcBef>
              <a:spcAft>
                <a:spcPct val="0"/>
              </a:spcAft>
              <a:buNone/>
            </a:pPr>
            <a:r>
              <a:rPr lang="zh-CN" altLang="en-US" sz="2667">
                <a:solidFill>
                  <a:srgbClr val="000000"/>
                </a:solidFill>
              </a:rPr>
              <a:t>人民调解法</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883">
            <a:extLst>
              <a:ext uri="{FF2B5EF4-FFF2-40B4-BE49-F238E27FC236}">
                <a16:creationId xmlns:a16="http://schemas.microsoft.com/office/drawing/2014/main" id="{F6E0FD44-D091-4F12-9D6F-12113BF78ACA}"/>
              </a:ext>
            </a:extLst>
          </p:cNvPr>
          <p:cNvSpPr/>
          <p:nvPr/>
        </p:nvSpPr>
        <p:spPr>
          <a:xfrm>
            <a:off x="2327276" y="1692276"/>
            <a:ext cx="7002463" cy="638175"/>
          </a:xfrm>
          <a:prstGeom prst="roundRect">
            <a:avLst>
              <a:gd name="adj" fmla="val 50000"/>
            </a:avLst>
          </a:prstGeom>
          <a:noFill/>
          <a:ln w="12700" cap="flat">
            <a:solidFill>
              <a:srgbClr val="1F497D"/>
            </a:solidFill>
            <a:miter lim="400000"/>
          </a:ln>
          <a:effectLst/>
        </p:spPr>
        <p:txBody>
          <a:bodyPr lIns="14288" tIns="14288" rIns="14288" bIns="14288" anchor="ctr"/>
          <a:lstStyle/>
          <a:p>
            <a:pPr>
              <a:defRPr/>
            </a:pPr>
            <a:endParaRPr sz="1300" kern="0">
              <a:solidFill>
                <a:prstClr val="black"/>
              </a:solidFill>
              <a:latin typeface="Calibri"/>
            </a:endParaRPr>
          </a:p>
        </p:txBody>
      </p:sp>
      <p:sp>
        <p:nvSpPr>
          <p:cNvPr id="71683" name="TextBox 10">
            <a:extLst>
              <a:ext uri="{FF2B5EF4-FFF2-40B4-BE49-F238E27FC236}">
                <a16:creationId xmlns:a16="http://schemas.microsoft.com/office/drawing/2014/main" id="{610BF1F9-EC8A-4F30-A722-516B3698512F}"/>
              </a:ext>
            </a:extLst>
          </p:cNvPr>
          <p:cNvSpPr txBox="1">
            <a:spLocks noChangeArrowheads="1"/>
          </p:cNvSpPr>
          <p:nvPr/>
        </p:nvSpPr>
        <p:spPr bwMode="auto">
          <a:xfrm>
            <a:off x="2674938" y="1765301"/>
            <a:ext cx="4464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0000FF"/>
                </a:solidFill>
                <a:latin typeface="Arial" panose="020B0604020202020204" pitchFamily="34" charset="0"/>
                <a:ea typeface="黑体" panose="02010609060101010101" pitchFamily="49" charset="-122"/>
              </a:defRPr>
            </a:lvl1pPr>
            <a:lvl2pPr marL="742950" indent="-285750">
              <a:defRPr sz="3600" b="1">
                <a:solidFill>
                  <a:srgbClr val="0000FF"/>
                </a:solidFill>
                <a:latin typeface="Arial" panose="020B0604020202020204" pitchFamily="34" charset="0"/>
                <a:ea typeface="黑体" panose="02010609060101010101" pitchFamily="49" charset="-122"/>
              </a:defRPr>
            </a:lvl2pPr>
            <a:lvl3pPr marL="1143000" indent="-228600">
              <a:defRPr sz="3600" b="1">
                <a:solidFill>
                  <a:srgbClr val="0000FF"/>
                </a:solidFill>
                <a:latin typeface="Arial" panose="020B0604020202020204" pitchFamily="34" charset="0"/>
                <a:ea typeface="黑体" panose="02010609060101010101" pitchFamily="49" charset="-122"/>
              </a:defRPr>
            </a:lvl3pPr>
            <a:lvl4pPr marL="1600200" indent="-228600">
              <a:defRPr sz="3600" b="1">
                <a:solidFill>
                  <a:srgbClr val="0000FF"/>
                </a:solidFill>
                <a:latin typeface="Arial" panose="020B0604020202020204" pitchFamily="34" charset="0"/>
                <a:ea typeface="黑体" panose="02010609060101010101" pitchFamily="49" charset="-122"/>
              </a:defRPr>
            </a:lvl4pPr>
            <a:lvl5pPr marL="2057400" indent="-228600">
              <a:defRPr sz="3600" b="1">
                <a:solidFill>
                  <a:srgbClr val="0000FF"/>
                </a:solidFill>
                <a:latin typeface="Arial" panose="020B0604020202020204" pitchFamily="34" charset="0"/>
                <a:ea typeface="黑体" panose="02010609060101010101" pitchFamily="49" charset="-122"/>
              </a:defRPr>
            </a:lvl5pPr>
            <a:lvl6pPr marL="25146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6pPr>
            <a:lvl7pPr marL="29718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7pPr>
            <a:lvl8pPr marL="34290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8pPr>
            <a:lvl9pPr marL="3886200" indent="-228600" eaLnBrk="0" fontAlgn="base" hangingPunct="0">
              <a:lnSpc>
                <a:spcPct val="150000"/>
              </a:lnSpc>
              <a:spcBef>
                <a:spcPct val="0"/>
              </a:spcBef>
              <a:spcAft>
                <a:spcPct val="0"/>
              </a:spcAft>
              <a:buClr>
                <a:schemeClr val="accent2"/>
              </a:buClr>
              <a:buFont typeface="Wingdings" panose="05000000000000000000" pitchFamily="2" charset="2"/>
              <a:buChar char="§"/>
              <a:defRPr sz="3600" b="1">
                <a:solidFill>
                  <a:srgbClr val="0000FF"/>
                </a:solidFill>
                <a:latin typeface="Arial" panose="020B0604020202020204" pitchFamily="34" charset="0"/>
                <a:ea typeface="黑体" panose="02010609060101010101" pitchFamily="49" charset="-122"/>
              </a:defRPr>
            </a:lvl9pPr>
          </a:lstStyle>
          <a:p>
            <a:pPr eaLnBrk="1" hangingPunct="1">
              <a:lnSpc>
                <a:spcPct val="100000"/>
              </a:lnSpc>
              <a:buClrTx/>
              <a:buFont typeface="Wingdings" panose="05000000000000000000" pitchFamily="2" charset="2"/>
              <a:buNone/>
            </a:pPr>
            <a:r>
              <a:rPr lang="zh-CN" altLang="en-US" sz="2800" b="0">
                <a:solidFill>
                  <a:srgbClr val="000000"/>
                </a:solidFill>
                <a:latin typeface="华文楷体" panose="02010600040101010101" pitchFamily="2" charset="-122"/>
                <a:ea typeface="华文楷体" panose="02010600040101010101" pitchFamily="2" charset="-122"/>
              </a:rPr>
              <a:t>人生目的决定人生道路</a:t>
            </a:r>
          </a:p>
        </p:txBody>
      </p:sp>
      <p:grpSp>
        <p:nvGrpSpPr>
          <p:cNvPr id="71684" name="组合 11">
            <a:extLst>
              <a:ext uri="{FF2B5EF4-FFF2-40B4-BE49-F238E27FC236}">
                <a16:creationId xmlns:a16="http://schemas.microsoft.com/office/drawing/2014/main" id="{84BCC8E8-ACDD-4EE7-8BD2-EBCE25BB17A2}"/>
              </a:ext>
            </a:extLst>
          </p:cNvPr>
          <p:cNvGrpSpPr>
            <a:grpSpLocks/>
          </p:cNvGrpSpPr>
          <p:nvPr/>
        </p:nvGrpSpPr>
        <p:grpSpPr bwMode="auto">
          <a:xfrm>
            <a:off x="2333626" y="2792414"/>
            <a:ext cx="7002463" cy="636587"/>
            <a:chOff x="808955" y="2720045"/>
            <a:chExt cx="7003405" cy="636947"/>
          </a:xfrm>
        </p:grpSpPr>
        <p:sp>
          <p:nvSpPr>
            <p:cNvPr id="13" name="Shape 3883">
              <a:extLst>
                <a:ext uri="{FF2B5EF4-FFF2-40B4-BE49-F238E27FC236}">
                  <a16:creationId xmlns:a16="http://schemas.microsoft.com/office/drawing/2014/main" id="{0B89BFF1-B2CF-41B5-A46D-2B7BB41F4001}"/>
                </a:ext>
              </a:extLst>
            </p:cNvPr>
            <p:cNvSpPr/>
            <p:nvPr/>
          </p:nvSpPr>
          <p:spPr>
            <a:xfrm>
              <a:off x="808955" y="2720045"/>
              <a:ext cx="7003405" cy="636947"/>
            </a:xfrm>
            <a:prstGeom prst="roundRect">
              <a:avLst>
                <a:gd name="adj" fmla="val 50000"/>
              </a:avLst>
            </a:prstGeom>
            <a:noFill/>
            <a:ln w="12700" cap="flat">
              <a:solidFill>
                <a:srgbClr val="1F497D"/>
              </a:solidFill>
              <a:miter lim="400000"/>
            </a:ln>
            <a:effectLst/>
          </p:spPr>
          <p:txBody>
            <a:bodyPr lIns="14288" tIns="14288" rIns="14288" bIns="14288" anchor="ctr"/>
            <a:lstStyle/>
            <a:p>
              <a:pPr>
                <a:defRPr/>
              </a:pPr>
              <a:endParaRPr sz="1300" kern="0">
                <a:solidFill>
                  <a:prstClr val="black"/>
                </a:solidFill>
                <a:latin typeface="Calibri"/>
              </a:endParaRPr>
            </a:p>
          </p:txBody>
        </p:sp>
        <p:sp>
          <p:nvSpPr>
            <p:cNvPr id="14" name="TextBox 13">
              <a:extLst>
                <a:ext uri="{FF2B5EF4-FFF2-40B4-BE49-F238E27FC236}">
                  <a16:creationId xmlns:a16="http://schemas.microsoft.com/office/drawing/2014/main" id="{B5D1C666-C381-45A4-9B98-AD293DE5EFF4}"/>
                </a:ext>
              </a:extLst>
            </p:cNvPr>
            <p:cNvSpPr txBox="1"/>
            <p:nvPr/>
          </p:nvSpPr>
          <p:spPr>
            <a:xfrm>
              <a:off x="1218585" y="2780404"/>
              <a:ext cx="4464651" cy="524171"/>
            </a:xfrm>
            <a:prstGeom prst="rect">
              <a:avLst/>
            </a:prstGeom>
            <a:noFill/>
          </p:spPr>
          <p:txBody>
            <a:bodyPr>
              <a:spAutoFit/>
            </a:bodyPr>
            <a:lstStyle/>
            <a:p>
              <a:pPr>
                <a:defRPr/>
              </a:pPr>
              <a:r>
                <a:rPr lang="zh-CN" altLang="en-US" sz="2800" kern="0" dirty="0">
                  <a:solidFill>
                    <a:prstClr val="black"/>
                  </a:solidFill>
                  <a:latin typeface="华文楷体" panose="02010600040101010101" pitchFamily="2" charset="-122"/>
                  <a:ea typeface="华文楷体" panose="02010600040101010101" pitchFamily="2" charset="-122"/>
                </a:rPr>
                <a:t>人生目的决定人生态度 </a:t>
              </a:r>
            </a:p>
          </p:txBody>
        </p:sp>
      </p:grpSp>
      <p:grpSp>
        <p:nvGrpSpPr>
          <p:cNvPr id="71685" name="组合 14">
            <a:extLst>
              <a:ext uri="{FF2B5EF4-FFF2-40B4-BE49-F238E27FC236}">
                <a16:creationId xmlns:a16="http://schemas.microsoft.com/office/drawing/2014/main" id="{D85A67C7-B4F4-4A70-8B89-B1144209F0A7}"/>
              </a:ext>
            </a:extLst>
          </p:cNvPr>
          <p:cNvGrpSpPr>
            <a:grpSpLocks/>
          </p:cNvGrpSpPr>
          <p:nvPr/>
        </p:nvGrpSpPr>
        <p:grpSpPr bwMode="auto">
          <a:xfrm>
            <a:off x="2333626" y="3871914"/>
            <a:ext cx="7002463" cy="688975"/>
            <a:chOff x="561658" y="1855949"/>
            <a:chExt cx="7003405" cy="688747"/>
          </a:xfrm>
        </p:grpSpPr>
        <p:sp>
          <p:nvSpPr>
            <p:cNvPr id="16" name="Shape 3883">
              <a:extLst>
                <a:ext uri="{FF2B5EF4-FFF2-40B4-BE49-F238E27FC236}">
                  <a16:creationId xmlns:a16="http://schemas.microsoft.com/office/drawing/2014/main" id="{E5BC8773-355A-42E7-A28D-1016A09E945D}"/>
                </a:ext>
              </a:extLst>
            </p:cNvPr>
            <p:cNvSpPr/>
            <p:nvPr/>
          </p:nvSpPr>
          <p:spPr>
            <a:xfrm>
              <a:off x="561658" y="1855949"/>
              <a:ext cx="7003405" cy="688747"/>
            </a:xfrm>
            <a:prstGeom prst="roundRect">
              <a:avLst>
                <a:gd name="adj" fmla="val 50000"/>
              </a:avLst>
            </a:prstGeom>
            <a:noFill/>
            <a:ln w="12700" cap="flat">
              <a:solidFill>
                <a:srgbClr val="1F497D"/>
              </a:solidFill>
              <a:miter lim="400000"/>
            </a:ln>
            <a:effectLst/>
          </p:spPr>
          <p:txBody>
            <a:bodyPr lIns="14288" tIns="14288" rIns="14288" bIns="14288" anchor="ctr"/>
            <a:lstStyle/>
            <a:p>
              <a:pPr>
                <a:defRPr/>
              </a:pPr>
              <a:endParaRPr sz="1300" kern="0">
                <a:solidFill>
                  <a:prstClr val="black"/>
                </a:solidFill>
                <a:latin typeface="Calibri"/>
              </a:endParaRPr>
            </a:p>
          </p:txBody>
        </p:sp>
        <p:sp>
          <p:nvSpPr>
            <p:cNvPr id="17" name="TextBox 16">
              <a:extLst>
                <a:ext uri="{FF2B5EF4-FFF2-40B4-BE49-F238E27FC236}">
                  <a16:creationId xmlns:a16="http://schemas.microsoft.com/office/drawing/2014/main" id="{11161F15-63EC-440C-AE38-068E11D3D093}"/>
                </a:ext>
              </a:extLst>
            </p:cNvPr>
            <p:cNvSpPr txBox="1"/>
            <p:nvPr/>
          </p:nvSpPr>
          <p:spPr>
            <a:xfrm>
              <a:off x="971288" y="1916254"/>
              <a:ext cx="6193671" cy="523702"/>
            </a:xfrm>
            <a:prstGeom prst="rect">
              <a:avLst/>
            </a:prstGeom>
            <a:noFill/>
          </p:spPr>
          <p:txBody>
            <a:bodyPr>
              <a:spAutoFit/>
            </a:bodyPr>
            <a:lstStyle/>
            <a:p>
              <a:pPr>
                <a:defRPr/>
              </a:pPr>
              <a:r>
                <a:rPr lang="zh-CN" altLang="en-US" sz="2800" kern="0" dirty="0">
                  <a:solidFill>
                    <a:prstClr val="black"/>
                  </a:solidFill>
                  <a:latin typeface="华文楷体" panose="02010600040101010101" pitchFamily="2" charset="-122"/>
                  <a:ea typeface="华文楷体" panose="02010600040101010101" pitchFamily="2" charset="-122"/>
                </a:rPr>
                <a:t>人生目的决定人生价值标准 </a:t>
              </a:r>
            </a:p>
          </p:txBody>
        </p:sp>
      </p:gr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1FC93AE-1B28-45D3-924E-401E97DB0D63}"/>
              </a:ext>
            </a:extLst>
          </p:cNvPr>
          <p:cNvSpPr>
            <a:spLocks noChangeArrowheads="1"/>
          </p:cNvSpPr>
          <p:nvPr/>
        </p:nvSpPr>
        <p:spPr bwMode="auto">
          <a:xfrm>
            <a:off x="911225" y="5453063"/>
            <a:ext cx="222408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
        <p:nvSpPr>
          <p:cNvPr id="31747" name="文本框 20">
            <a:extLst>
              <a:ext uri="{FF2B5EF4-FFF2-40B4-BE49-F238E27FC236}">
                <a16:creationId xmlns:a16="http://schemas.microsoft.com/office/drawing/2014/main" id="{3A0BF476-D9F5-4E08-BFB3-77868B339EC8}"/>
              </a:ext>
            </a:extLst>
          </p:cNvPr>
          <p:cNvSpPr txBox="1">
            <a:spLocks noChangeArrowheads="1"/>
          </p:cNvSpPr>
          <p:nvPr>
            <p:custDataLst>
              <p:tags r:id="rId2"/>
            </p:custDataLst>
          </p:nvPr>
        </p:nvSpPr>
        <p:spPr bwMode="auto">
          <a:xfrm>
            <a:off x="3902075" y="388938"/>
            <a:ext cx="8147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zh-CN" sz="1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第一节</a:t>
            </a:r>
            <a:r>
              <a:rPr kumimoji="0" lang="en-US" altLang="zh-CN" sz="1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 </a:t>
            </a:r>
            <a:r>
              <a:rPr kumimoji="0" lang="zh-CN" altLang="zh-CN" sz="1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全体人民共同的价观</a:t>
            </a:r>
          </a:p>
        </p:txBody>
      </p:sp>
      <p:sp>
        <p:nvSpPr>
          <p:cNvPr id="46083" name="矩形 28">
            <a:extLst>
              <a:ext uri="{FF2B5EF4-FFF2-40B4-BE49-F238E27FC236}">
                <a16:creationId xmlns:a16="http://schemas.microsoft.com/office/drawing/2014/main" id="{9969AB23-BF21-4613-8439-172886E93A1D}"/>
              </a:ext>
            </a:extLst>
          </p:cNvPr>
          <p:cNvSpPr>
            <a:spLocks noChangeArrowheads="1"/>
          </p:cNvSpPr>
          <p:nvPr/>
        </p:nvSpPr>
        <p:spPr bwMode="auto">
          <a:xfrm>
            <a:off x="6888163" y="2533650"/>
            <a:ext cx="4121150" cy="1436688"/>
          </a:xfrm>
          <a:prstGeom prst="rect">
            <a:avLst/>
          </a:prstGeom>
          <a:solidFill>
            <a:srgbClr val="FF9999"/>
          </a:solidFill>
          <a:ln>
            <a:noFill/>
          </a:ln>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a:defRPr>
                <a:solidFill>
                  <a:schemeClr val="tx1"/>
                </a:solidFill>
                <a:latin typeface="Calibri" panose="020F0502020204030204" pitchFamily="34" charset="0"/>
                <a:ea typeface="微软雅黑" panose="020B0503020204020204" pitchFamily="34" charset="-122"/>
              </a:defRPr>
            </a:lvl2pPr>
            <a:lvl3pPr>
              <a:defRPr>
                <a:solidFill>
                  <a:schemeClr val="tx1"/>
                </a:solidFill>
                <a:latin typeface="Calibri" panose="020F0502020204030204" pitchFamily="34" charset="0"/>
                <a:ea typeface="微软雅黑" panose="020B0503020204020204" pitchFamily="34" charset="-122"/>
              </a:defRPr>
            </a:lvl3pPr>
            <a:lvl4pPr>
              <a:defRPr>
                <a:solidFill>
                  <a:schemeClr val="tx1"/>
                </a:solidFill>
                <a:latin typeface="Calibri" panose="020F0502020204030204" pitchFamily="34" charset="0"/>
                <a:ea typeface="微软雅黑" panose="020B0503020204020204" pitchFamily="34" charset="-122"/>
              </a:defRPr>
            </a:lvl4pPr>
            <a:lvl5pPr>
              <a:defRPr>
                <a:solidFill>
                  <a:schemeClr val="tx1"/>
                </a:solidFill>
                <a:latin typeface="Calibri" panose="020F050202020403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60000"/>
              </a:lnSpc>
              <a:spcBef>
                <a:spcPct val="0"/>
              </a:spcBef>
              <a:spcAft>
                <a:spcPts val="600"/>
              </a:spcAft>
              <a:buClrTx/>
              <a:buSzTx/>
              <a:buFont typeface="Arial" panose="020B0604020202020204" pitchFamily="34" charset="0"/>
              <a:buNone/>
              <a:tabLst/>
              <a:defRPr/>
            </a:pPr>
            <a:r>
              <a:rPr kumimoji="0" lang="zh-CN" altLang="zh-CN" sz="2800" b="1"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当代中国精神的集中体现</a:t>
            </a:r>
            <a:endParaRPr kumimoji="0" lang="en-US" altLang="zh-CN" sz="2800" b="1"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60000"/>
              </a:lnSpc>
              <a:spcBef>
                <a:spcPct val="0"/>
              </a:spcBef>
              <a:spcAft>
                <a:spcPts val="600"/>
              </a:spcAft>
              <a:buClrTx/>
              <a:buSzTx/>
              <a:buFont typeface="Arial" panose="020B0604020202020204" pitchFamily="34" charset="0"/>
              <a:buNone/>
              <a:tabLst/>
              <a:defRPr/>
            </a:pPr>
            <a:r>
              <a:rPr kumimoji="0" lang="zh-CN" altLang="zh-CN" sz="2800" b="1"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全体人民共同的价值追求</a:t>
            </a:r>
          </a:p>
        </p:txBody>
      </p:sp>
      <p:cxnSp>
        <p:nvCxnSpPr>
          <p:cNvPr id="30" name="直接箭头连接符 29">
            <a:extLst>
              <a:ext uri="{FF2B5EF4-FFF2-40B4-BE49-F238E27FC236}">
                <a16:creationId xmlns:a16="http://schemas.microsoft.com/office/drawing/2014/main" id="{DB1E6CC4-8E3F-4805-B0DD-485CE83368AB}"/>
              </a:ext>
            </a:extLst>
          </p:cNvPr>
          <p:cNvCxnSpPr>
            <a:cxnSpLocks/>
          </p:cNvCxnSpPr>
          <p:nvPr/>
        </p:nvCxnSpPr>
        <p:spPr>
          <a:xfrm>
            <a:off x="5534025" y="3275013"/>
            <a:ext cx="1354138"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085" name="矩形 30">
            <a:extLst>
              <a:ext uri="{FF2B5EF4-FFF2-40B4-BE49-F238E27FC236}">
                <a16:creationId xmlns:a16="http://schemas.microsoft.com/office/drawing/2014/main" id="{307941C2-59FF-4F45-BE81-20DFC4BF4A48}"/>
              </a:ext>
            </a:extLst>
          </p:cNvPr>
          <p:cNvSpPr>
            <a:spLocks noChangeArrowheads="1"/>
          </p:cNvSpPr>
          <p:nvPr/>
        </p:nvSpPr>
        <p:spPr bwMode="auto">
          <a:xfrm>
            <a:off x="5922963" y="4757738"/>
            <a:ext cx="1893887" cy="954087"/>
          </a:xfrm>
          <a:prstGeom prst="rect">
            <a:avLst/>
          </a:prstGeom>
          <a:solidFill>
            <a:srgbClr val="FF9999"/>
          </a:solidFill>
          <a:ln>
            <a:noFill/>
          </a:ln>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a:defRPr>
                <a:solidFill>
                  <a:schemeClr val="tx1"/>
                </a:solidFill>
                <a:latin typeface="Calibri" panose="020F0502020204030204" pitchFamily="34" charset="0"/>
                <a:ea typeface="微软雅黑" panose="020B0503020204020204" pitchFamily="34" charset="-122"/>
              </a:defRPr>
            </a:lvl2pPr>
            <a:lvl3pPr>
              <a:defRPr>
                <a:solidFill>
                  <a:schemeClr val="tx1"/>
                </a:solidFill>
                <a:latin typeface="Calibri" panose="020F0502020204030204" pitchFamily="34" charset="0"/>
                <a:ea typeface="微软雅黑" panose="020B0503020204020204" pitchFamily="34" charset="-122"/>
              </a:defRPr>
            </a:lvl3pPr>
            <a:lvl4pPr>
              <a:defRPr>
                <a:solidFill>
                  <a:schemeClr val="tx1"/>
                </a:solidFill>
                <a:latin typeface="Calibri" panose="020F0502020204030204" pitchFamily="34" charset="0"/>
                <a:ea typeface="微软雅黑" panose="020B0503020204020204" pitchFamily="34" charset="-122"/>
              </a:defRPr>
            </a:lvl4pPr>
            <a:lvl5pPr>
              <a:defRPr>
                <a:solidFill>
                  <a:schemeClr val="tx1"/>
                </a:solidFill>
                <a:latin typeface="Calibri" panose="020F050202020403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zh-CN" sz="2800" b="0"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建设什么样的国家</a:t>
            </a:r>
          </a:p>
        </p:txBody>
      </p:sp>
      <p:sp>
        <p:nvSpPr>
          <p:cNvPr id="46086" name="矩形 31">
            <a:extLst>
              <a:ext uri="{FF2B5EF4-FFF2-40B4-BE49-F238E27FC236}">
                <a16:creationId xmlns:a16="http://schemas.microsoft.com/office/drawing/2014/main" id="{8FD05C46-19C1-4D2E-BA30-203C779EABC6}"/>
              </a:ext>
            </a:extLst>
          </p:cNvPr>
          <p:cNvSpPr>
            <a:spLocks noChangeArrowheads="1"/>
          </p:cNvSpPr>
          <p:nvPr/>
        </p:nvSpPr>
        <p:spPr bwMode="auto">
          <a:xfrm>
            <a:off x="8205788" y="4764088"/>
            <a:ext cx="1701800" cy="954087"/>
          </a:xfrm>
          <a:prstGeom prst="rect">
            <a:avLst/>
          </a:prstGeom>
          <a:solidFill>
            <a:srgbClr val="FF9999"/>
          </a:solidFill>
          <a:ln>
            <a:noFill/>
          </a:ln>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a:defRPr>
                <a:solidFill>
                  <a:schemeClr val="tx1"/>
                </a:solidFill>
                <a:latin typeface="Calibri" panose="020F0502020204030204" pitchFamily="34" charset="0"/>
                <a:ea typeface="微软雅黑" panose="020B0503020204020204" pitchFamily="34" charset="-122"/>
              </a:defRPr>
            </a:lvl2pPr>
            <a:lvl3pPr>
              <a:defRPr>
                <a:solidFill>
                  <a:schemeClr val="tx1"/>
                </a:solidFill>
                <a:latin typeface="Calibri" panose="020F0502020204030204" pitchFamily="34" charset="0"/>
                <a:ea typeface="微软雅黑" panose="020B0503020204020204" pitchFamily="34" charset="-122"/>
              </a:defRPr>
            </a:lvl3pPr>
            <a:lvl4pPr>
              <a:defRPr>
                <a:solidFill>
                  <a:schemeClr val="tx1"/>
                </a:solidFill>
                <a:latin typeface="Calibri" panose="020F0502020204030204" pitchFamily="34" charset="0"/>
                <a:ea typeface="微软雅黑" panose="020B0503020204020204" pitchFamily="34" charset="-122"/>
              </a:defRPr>
            </a:lvl4pPr>
            <a:lvl5pPr>
              <a:defRPr>
                <a:solidFill>
                  <a:schemeClr val="tx1"/>
                </a:solidFill>
                <a:latin typeface="Calibri" panose="020F050202020403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zh-CN" sz="2800" b="0"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建设什么样的社会</a:t>
            </a:r>
          </a:p>
        </p:txBody>
      </p:sp>
      <p:sp>
        <p:nvSpPr>
          <p:cNvPr id="46087" name="矩形 32">
            <a:extLst>
              <a:ext uri="{FF2B5EF4-FFF2-40B4-BE49-F238E27FC236}">
                <a16:creationId xmlns:a16="http://schemas.microsoft.com/office/drawing/2014/main" id="{E78F151B-3FBF-440F-9D11-D6068011F55F}"/>
              </a:ext>
            </a:extLst>
          </p:cNvPr>
          <p:cNvSpPr>
            <a:spLocks noChangeArrowheads="1"/>
          </p:cNvSpPr>
          <p:nvPr/>
        </p:nvSpPr>
        <p:spPr bwMode="auto">
          <a:xfrm>
            <a:off x="10253663" y="4816475"/>
            <a:ext cx="1731962" cy="954088"/>
          </a:xfrm>
          <a:prstGeom prst="rect">
            <a:avLst/>
          </a:prstGeom>
          <a:solidFill>
            <a:srgbClr val="FF9999"/>
          </a:solidFill>
          <a:ln>
            <a:noFill/>
          </a:ln>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a:defRPr>
                <a:solidFill>
                  <a:schemeClr val="tx1"/>
                </a:solidFill>
                <a:latin typeface="Calibri" panose="020F0502020204030204" pitchFamily="34" charset="0"/>
                <a:ea typeface="微软雅黑" panose="020B0503020204020204" pitchFamily="34" charset="-122"/>
              </a:defRPr>
            </a:lvl2pPr>
            <a:lvl3pPr>
              <a:defRPr>
                <a:solidFill>
                  <a:schemeClr val="tx1"/>
                </a:solidFill>
                <a:latin typeface="Calibri" panose="020F0502020204030204" pitchFamily="34" charset="0"/>
                <a:ea typeface="微软雅黑" panose="020B0503020204020204" pitchFamily="34" charset="-122"/>
              </a:defRPr>
            </a:lvl3pPr>
            <a:lvl4pPr>
              <a:defRPr>
                <a:solidFill>
                  <a:schemeClr val="tx1"/>
                </a:solidFill>
                <a:latin typeface="Calibri" panose="020F0502020204030204" pitchFamily="34" charset="0"/>
                <a:ea typeface="微软雅黑" panose="020B0503020204020204" pitchFamily="34" charset="-122"/>
              </a:defRPr>
            </a:lvl4pPr>
            <a:lvl5pPr>
              <a:defRPr>
                <a:solidFill>
                  <a:schemeClr val="tx1"/>
                </a:solidFill>
                <a:latin typeface="Calibri" panose="020F050202020403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培育</a:t>
            </a:r>
            <a:r>
              <a:rPr kumimoji="0" lang="zh-CN" altLang="zh-CN" sz="2800" b="0"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什么样的</a:t>
            </a:r>
            <a:r>
              <a:rPr kumimoji="0" lang="zh-CN" altLang="en-US" sz="2800" b="0" i="0" u="none" strike="noStrike" kern="1200" cap="none" spc="0" normalizeH="0" baseline="0" noProof="0" dirty="0">
                <a:ln>
                  <a:noFill/>
                </a:ln>
                <a:solidFill>
                  <a:srgbClr val="000000">
                    <a:lumMod val="95000"/>
                    <a:lumOff val="5000"/>
                  </a:srgbClr>
                </a:solidFill>
                <a:effectLst/>
                <a:uLnTx/>
                <a:uFillTx/>
                <a:latin typeface="黑体" panose="02010609060101010101" pitchFamily="49" charset="-122"/>
                <a:ea typeface="黑体" panose="02010609060101010101" pitchFamily="49" charset="-122"/>
                <a:cs typeface="+mn-cs"/>
              </a:rPr>
              <a:t>公民</a:t>
            </a:r>
          </a:p>
        </p:txBody>
      </p:sp>
      <p:cxnSp>
        <p:nvCxnSpPr>
          <p:cNvPr id="34" name="直接连接符 33">
            <a:extLst>
              <a:ext uri="{FF2B5EF4-FFF2-40B4-BE49-F238E27FC236}">
                <a16:creationId xmlns:a16="http://schemas.microsoft.com/office/drawing/2014/main" id="{9BB8226D-00F2-49F3-BAE7-91385FB0F65B}"/>
              </a:ext>
            </a:extLst>
          </p:cNvPr>
          <p:cNvCxnSpPr/>
          <p:nvPr/>
        </p:nvCxnSpPr>
        <p:spPr>
          <a:xfrm>
            <a:off x="8986838" y="3903663"/>
            <a:ext cx="3175" cy="528637"/>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1" name="直接连接符 2050">
            <a:extLst>
              <a:ext uri="{FF2B5EF4-FFF2-40B4-BE49-F238E27FC236}">
                <a16:creationId xmlns:a16="http://schemas.microsoft.com/office/drawing/2014/main" id="{E132F7D0-E342-4D35-8D48-FEE652381395}"/>
              </a:ext>
            </a:extLst>
          </p:cNvPr>
          <p:cNvCxnSpPr/>
          <p:nvPr/>
        </p:nvCxnSpPr>
        <p:spPr>
          <a:xfrm>
            <a:off x="6915150" y="4365625"/>
            <a:ext cx="4140200" cy="3175"/>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F8C8F81-A55A-4B71-9375-B29563CD8D15}"/>
              </a:ext>
            </a:extLst>
          </p:cNvPr>
          <p:cNvCxnSpPr/>
          <p:nvPr/>
        </p:nvCxnSpPr>
        <p:spPr>
          <a:xfrm>
            <a:off x="6915150" y="4375150"/>
            <a:ext cx="3175" cy="396875"/>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385C901-80CB-4B74-8800-3FBC9BB76EA7}"/>
              </a:ext>
            </a:extLst>
          </p:cNvPr>
          <p:cNvCxnSpPr/>
          <p:nvPr/>
        </p:nvCxnSpPr>
        <p:spPr>
          <a:xfrm>
            <a:off x="8985250" y="4365625"/>
            <a:ext cx="3175" cy="398463"/>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A9BE98C-080E-49BF-AD72-BA16AEB194FD}"/>
              </a:ext>
            </a:extLst>
          </p:cNvPr>
          <p:cNvCxnSpPr/>
          <p:nvPr/>
        </p:nvCxnSpPr>
        <p:spPr>
          <a:xfrm>
            <a:off x="11052175" y="4383088"/>
            <a:ext cx="0" cy="415925"/>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pic>
        <p:nvPicPr>
          <p:cNvPr id="31758" name="图片 15">
            <a:extLst>
              <a:ext uri="{FF2B5EF4-FFF2-40B4-BE49-F238E27FC236}">
                <a16:creationId xmlns:a16="http://schemas.microsoft.com/office/drawing/2014/main" id="{183AE155-F84E-4877-9AE2-B3F1591E63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513" y="2185988"/>
            <a:ext cx="521652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7">
            <a:extLst>
              <a:ext uri="{FF2B5EF4-FFF2-40B4-BE49-F238E27FC236}">
                <a16:creationId xmlns:a16="http://schemas.microsoft.com/office/drawing/2014/main" id="{B57707DB-63D8-49B9-B396-D633035E6B4F}"/>
              </a:ext>
            </a:extLst>
          </p:cNvPr>
          <p:cNvSpPr/>
          <p:nvPr/>
        </p:nvSpPr>
        <p:spPr>
          <a:xfrm>
            <a:off x="676837" y="1390629"/>
            <a:ext cx="7219275" cy="549847"/>
          </a:xfrm>
          <a:prstGeom prst="roundRect">
            <a:avLst/>
          </a:prstGeom>
          <a:solidFill>
            <a:schemeClr val="accent1"/>
          </a:solidFill>
          <a:ln w="12700" cap="flat" cmpd="sng" algn="ctr">
            <a:noFill/>
            <a:prstDash val="solid"/>
            <a:miter lim="800000"/>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gradFill>
                  <a:gsLst>
                    <a:gs pos="31000">
                      <a:srgbClr val="5B9BD5">
                        <a:lumMod val="5000"/>
                        <a:lumOff val="95000"/>
                      </a:srgbClr>
                    </a:gs>
                    <a:gs pos="85000">
                      <a:srgbClr val="FFFF00"/>
                    </a:gs>
                  </a:gsLst>
                  <a:lin ang="5400000" scaled="1"/>
                </a:gradFill>
                <a:effectLst/>
                <a:uLnTx/>
                <a:uFillTx/>
                <a:latin typeface="微软雅黑" panose="020B0503020204020204" pitchFamily="34" charset="-122"/>
                <a:ea typeface="微软雅黑" panose="020B0503020204020204" pitchFamily="34" charset="-122"/>
                <a:cs typeface="+mn-cs"/>
              </a:rPr>
              <a:t>    社会主义核心价值观的三个倡导</a:t>
            </a:r>
          </a:p>
        </p:txBody>
      </p:sp>
      <p:sp>
        <p:nvSpPr>
          <p:cNvPr id="4" name="椭圆 3">
            <a:extLst>
              <a:ext uri="{FF2B5EF4-FFF2-40B4-BE49-F238E27FC236}">
                <a16:creationId xmlns:a16="http://schemas.microsoft.com/office/drawing/2014/main" id="{3B071664-FA5F-4FB7-AC84-119CD350D5EA}"/>
              </a:ext>
            </a:extLst>
          </p:cNvPr>
          <p:cNvSpPr/>
          <p:nvPr/>
        </p:nvSpPr>
        <p:spPr>
          <a:xfrm>
            <a:off x="68263" y="1212850"/>
            <a:ext cx="839787" cy="838200"/>
          </a:xfrm>
          <a:prstGeom prst="ellipse">
            <a:avLst/>
          </a:prstGeom>
          <a:solidFill>
            <a:schemeClr val="accent1"/>
          </a:solidFill>
          <a:ln w="57150" cap="flat" cmpd="sng" algn="ctr">
            <a:solidFill>
              <a:srgbClr val="FFF8E5"/>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9" name="矩形 88">
            <a:extLst>
              <a:ext uri="{FF2B5EF4-FFF2-40B4-BE49-F238E27FC236}">
                <a16:creationId xmlns:a16="http://schemas.microsoft.com/office/drawing/2014/main" id="{3BDF62F0-2973-4D25-9440-0C2C9924DFCA}"/>
              </a:ext>
            </a:extLst>
          </p:cNvPr>
          <p:cNvSpPr/>
          <p:nvPr>
            <p:custDataLst>
              <p:tags r:id="rId3"/>
            </p:custDataLst>
          </p:nvPr>
        </p:nvSpPr>
        <p:spPr>
          <a:xfrm>
            <a:off x="0" y="250825"/>
            <a:ext cx="582613" cy="64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1">
              <a:ln>
                <a:noFill/>
              </a:ln>
              <a:solidFill>
                <a:srgbClr val="FFFFFF"/>
              </a:solidFill>
              <a:effectLst/>
              <a:uLnTx/>
              <a:uFillTx/>
              <a:latin typeface="Calibri"/>
              <a:ea typeface="微软雅黑"/>
              <a:cs typeface="+mn-cs"/>
            </a:endParaRPr>
          </a:p>
        </p:txBody>
      </p:sp>
      <p:sp>
        <p:nvSpPr>
          <p:cNvPr id="36" name="矩形 35">
            <a:extLst>
              <a:ext uri="{FF2B5EF4-FFF2-40B4-BE49-F238E27FC236}">
                <a16:creationId xmlns:a16="http://schemas.microsoft.com/office/drawing/2014/main" id="{D7A5D597-021D-41B7-BEF9-207ABAAA58FA}"/>
              </a:ext>
            </a:extLst>
          </p:cNvPr>
          <p:cNvSpPr/>
          <p:nvPr>
            <p:custDataLst>
              <p:tags r:id="rId4"/>
            </p:custDataLst>
          </p:nvPr>
        </p:nvSpPr>
        <p:spPr>
          <a:xfrm>
            <a:off x="2189163" y="241300"/>
            <a:ext cx="4968875" cy="649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DCDCDC">
                    <a:lumMod val="25000"/>
                  </a:srgbClr>
                </a:solidFill>
                <a:effectLst/>
                <a:uLnTx/>
                <a:uFillTx/>
                <a:latin typeface="微软雅黑" panose="020B0503020204020204" pitchFamily="34" charset="-122"/>
                <a:ea typeface="微软雅黑"/>
                <a:cs typeface="+mn-cs"/>
              </a:rPr>
              <a:t>第一节 全体人民的共同价值观</a:t>
            </a:r>
            <a:endParaRPr kumimoji="0" lang="zh-CN" altLang="en-US" sz="2800" b="0" i="0" u="none" strike="noStrike" kern="1200" cap="none" spc="0" normalizeH="0" baseline="0" noProof="1">
              <a:ln>
                <a:noFill/>
              </a:ln>
              <a:solidFill>
                <a:srgbClr val="DCDCDC">
                  <a:lumMod val="25000"/>
                </a:srgbClr>
              </a:solidFill>
              <a:effectLst/>
              <a:uLnTx/>
              <a:uFillTx/>
              <a:latin typeface="微软雅黑" panose="020B0503020204020204" pitchFamily="34" charset="-122"/>
              <a:ea typeface="微软雅黑"/>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4CC58FC-6C33-46BD-9165-8251A6D51F02}"/>
              </a:ext>
            </a:extLst>
          </p:cNvPr>
          <p:cNvSpPr/>
          <p:nvPr>
            <p:custDataLst>
              <p:tags r:id="rId2"/>
            </p:custDataLst>
          </p:nvPr>
        </p:nvSpPr>
        <p:spPr>
          <a:xfrm>
            <a:off x="2189163" y="241300"/>
            <a:ext cx="4968875" cy="649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DCDCDC">
                    <a:lumMod val="25000"/>
                  </a:srgbClr>
                </a:solidFill>
                <a:effectLst/>
                <a:uLnTx/>
                <a:uFillTx/>
                <a:latin typeface="微软雅黑" panose="020B0503020204020204" pitchFamily="34" charset="-122"/>
                <a:ea typeface="微软雅黑"/>
                <a:cs typeface="+mn-cs"/>
              </a:rPr>
              <a:t>第一节 全体人民的共同价值观</a:t>
            </a:r>
            <a:endParaRPr kumimoji="0" lang="zh-CN" altLang="en-US" sz="2800" b="0" i="0" u="none" strike="noStrike" kern="1200" cap="none" spc="0" normalizeH="0" baseline="0" noProof="1">
              <a:ln>
                <a:noFill/>
              </a:ln>
              <a:solidFill>
                <a:srgbClr val="DCDCDC">
                  <a:lumMod val="25000"/>
                </a:srgbClr>
              </a:solidFill>
              <a:effectLst/>
              <a:uLnTx/>
              <a:uFillTx/>
              <a:latin typeface="微软雅黑" panose="020B0503020204020204" pitchFamily="34" charset="-122"/>
              <a:ea typeface="微软雅黑"/>
              <a:cs typeface="+mn-cs"/>
            </a:endParaRPr>
          </a:p>
        </p:txBody>
      </p:sp>
      <p:pic>
        <p:nvPicPr>
          <p:cNvPr id="32771" name="图片 1">
            <a:extLst>
              <a:ext uri="{FF2B5EF4-FFF2-40B4-BE49-F238E27FC236}">
                <a16:creationId xmlns:a16="http://schemas.microsoft.com/office/drawing/2014/main" id="{BFD8311C-E48C-4A28-B226-1FB289B14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047750"/>
            <a:ext cx="9591675"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7E06E1C-A0C0-4E92-9C2F-C3727DD96B22}"/>
              </a:ext>
            </a:extLst>
          </p:cNvPr>
          <p:cNvSpPr/>
          <p:nvPr>
            <p:custDataLst>
              <p:tags r:id="rId2"/>
            </p:custDataLst>
          </p:nvPr>
        </p:nvSpPr>
        <p:spPr>
          <a:xfrm>
            <a:off x="2189163" y="241300"/>
            <a:ext cx="4968875" cy="649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DCDCDC">
                    <a:lumMod val="25000"/>
                  </a:srgbClr>
                </a:solidFill>
                <a:effectLst/>
                <a:uLnTx/>
                <a:uFillTx/>
                <a:latin typeface="微软雅黑" panose="020B0503020204020204" pitchFamily="34" charset="-122"/>
                <a:ea typeface="微软雅黑"/>
                <a:cs typeface="+mn-cs"/>
              </a:rPr>
              <a:t>第一节 全体人民的共同价值观</a:t>
            </a:r>
            <a:endParaRPr kumimoji="0" lang="zh-CN" altLang="en-US" sz="2800" b="0" i="0" u="none" strike="noStrike" kern="1200" cap="none" spc="0" normalizeH="0" baseline="0" noProof="1">
              <a:ln>
                <a:noFill/>
              </a:ln>
              <a:solidFill>
                <a:srgbClr val="DCDCDC">
                  <a:lumMod val="25000"/>
                </a:srgbClr>
              </a:solidFill>
              <a:effectLst/>
              <a:uLnTx/>
              <a:uFillTx/>
              <a:latin typeface="微软雅黑" panose="020B0503020204020204" pitchFamily="34" charset="-122"/>
              <a:ea typeface="微软雅黑"/>
              <a:cs typeface="+mn-cs"/>
            </a:endParaRPr>
          </a:p>
        </p:txBody>
      </p:sp>
      <p:pic>
        <p:nvPicPr>
          <p:cNvPr id="33795" name="图片 1">
            <a:extLst>
              <a:ext uri="{FF2B5EF4-FFF2-40B4-BE49-F238E27FC236}">
                <a16:creationId xmlns:a16="http://schemas.microsoft.com/office/drawing/2014/main" id="{7A01EA51-C2B1-45C0-B4B3-C249AEFD7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1292225"/>
            <a:ext cx="9380537"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8FDEB67-845F-417D-A6AE-84CB77F560D9}"/>
              </a:ext>
            </a:extLst>
          </p:cNvPr>
          <p:cNvSpPr/>
          <p:nvPr>
            <p:custDataLst>
              <p:tags r:id="rId2"/>
            </p:custDataLst>
          </p:nvPr>
        </p:nvSpPr>
        <p:spPr>
          <a:xfrm>
            <a:off x="2044700" y="306388"/>
            <a:ext cx="4970463" cy="649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DCDCDC">
                    <a:lumMod val="25000"/>
                  </a:srgbClr>
                </a:solidFill>
                <a:effectLst/>
                <a:uLnTx/>
                <a:uFillTx/>
                <a:latin typeface="微软雅黑" panose="020B0503020204020204" pitchFamily="34" charset="-122"/>
                <a:ea typeface="微软雅黑"/>
                <a:cs typeface="+mn-cs"/>
              </a:rPr>
              <a:t>第一节 全体人民的共同价值观</a:t>
            </a:r>
            <a:endParaRPr kumimoji="0" lang="zh-CN" altLang="en-US" sz="2800" b="0" i="0" u="none" strike="noStrike" kern="1200" cap="none" spc="0" normalizeH="0" baseline="0" noProof="1">
              <a:ln>
                <a:noFill/>
              </a:ln>
              <a:solidFill>
                <a:srgbClr val="DCDCDC">
                  <a:lumMod val="25000"/>
                </a:srgbClr>
              </a:solidFill>
              <a:effectLst/>
              <a:uLnTx/>
              <a:uFillTx/>
              <a:latin typeface="微软雅黑" panose="020B0503020204020204" pitchFamily="34" charset="-122"/>
              <a:ea typeface="微软雅黑"/>
              <a:cs typeface="+mn-cs"/>
            </a:endParaRPr>
          </a:p>
        </p:txBody>
      </p:sp>
      <p:pic>
        <p:nvPicPr>
          <p:cNvPr id="34819" name="图片 1">
            <a:extLst>
              <a:ext uri="{FF2B5EF4-FFF2-40B4-BE49-F238E27FC236}">
                <a16:creationId xmlns:a16="http://schemas.microsoft.com/office/drawing/2014/main" id="{BC156E08-8D50-4626-83DD-1EB7CCE91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50" y="1116013"/>
            <a:ext cx="9186863"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6F70C-547C-4BD8-99BC-40BD3DE5C312}"/>
              </a:ext>
            </a:extLst>
          </p:cNvPr>
          <p:cNvSpPr>
            <a:spLocks noGrp="1"/>
          </p:cNvSpPr>
          <p:nvPr>
            <p:ph type="title"/>
          </p:nvPr>
        </p:nvSpPr>
        <p:spPr/>
        <p:txBody>
          <a:bodyPr/>
          <a:lstStyle/>
          <a:p>
            <a:pPr algn="ctr"/>
            <a:r>
              <a:rPr lang="zh-CN" altLang="en-US" dirty="0"/>
              <a:t>三</a:t>
            </a:r>
          </a:p>
        </p:txBody>
      </p:sp>
    </p:spTree>
    <p:extLst>
      <p:ext uri="{BB962C8B-B14F-4D97-AF65-F5344CB8AC3E}">
        <p14:creationId xmlns:p14="http://schemas.microsoft.com/office/powerpoint/2010/main" val="472625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a:extLst>
              <a:ext uri="{FF2B5EF4-FFF2-40B4-BE49-F238E27FC236}">
                <a16:creationId xmlns:a16="http://schemas.microsoft.com/office/drawing/2014/main" id="{C823CED9-BDDA-47C2-B3D9-9E160675BAA8}"/>
              </a:ext>
            </a:extLst>
          </p:cNvPr>
          <p:cNvSpPr/>
          <p:nvPr/>
        </p:nvSpPr>
        <p:spPr>
          <a:xfrm>
            <a:off x="1228877" y="265545"/>
            <a:ext cx="3274060" cy="58928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4" name="空心弧 40">
            <a:extLst>
              <a:ext uri="{FF2B5EF4-FFF2-40B4-BE49-F238E27FC236}">
                <a16:creationId xmlns:a16="http://schemas.microsoft.com/office/drawing/2014/main" id="{C2084C27-75CC-4DFF-88D7-BBF54819186D}"/>
              </a:ext>
            </a:extLst>
          </p:cNvPr>
          <p:cNvSpPr>
            <a:spLocks noChangeArrowheads="1"/>
          </p:cNvSpPr>
          <p:nvPr/>
        </p:nvSpPr>
        <p:spPr bwMode="auto">
          <a:xfrm rot="5400000">
            <a:off x="861219" y="1928019"/>
            <a:ext cx="4090987" cy="4092575"/>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chemeClr val="tx1">
              <a:lumMod val="65000"/>
              <a:lumOff val="35000"/>
              <a:alpha val="39999"/>
            </a:schemeClr>
          </a:solidFill>
          <a:ln>
            <a:noFill/>
          </a:ln>
        </p:spPr>
        <p:txBody>
          <a:bodyPr lIns="91431" tIns="45716" rIns="91431" bIns="45716"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10" name="直接连接符 52">
            <a:extLst>
              <a:ext uri="{FF2B5EF4-FFF2-40B4-BE49-F238E27FC236}">
                <a16:creationId xmlns:a16="http://schemas.microsoft.com/office/drawing/2014/main" id="{86E77FAA-1F98-4E19-AE0A-5B705141D900}"/>
              </a:ext>
            </a:extLst>
          </p:cNvPr>
          <p:cNvSpPr>
            <a:spLocks noChangeShapeType="1"/>
          </p:cNvSpPr>
          <p:nvPr/>
        </p:nvSpPr>
        <p:spPr bwMode="auto">
          <a:xfrm>
            <a:off x="4392613" y="2443163"/>
            <a:ext cx="1439862" cy="0"/>
          </a:xfrm>
          <a:prstGeom prst="line">
            <a:avLst/>
          </a:prstGeom>
          <a:noFill/>
          <a:ln w="12700">
            <a:solidFill>
              <a:schemeClr val="tx1">
                <a:lumMod val="65000"/>
                <a:lumOff val="3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cxnSp>
        <p:nvCxnSpPr>
          <p:cNvPr id="20" name="直接连接符 62">
            <a:extLst>
              <a:ext uri="{FF2B5EF4-FFF2-40B4-BE49-F238E27FC236}">
                <a16:creationId xmlns:a16="http://schemas.microsoft.com/office/drawing/2014/main" id="{FD9BA454-9910-47C8-BB7C-B5A7C100520F}"/>
              </a:ext>
            </a:extLst>
          </p:cNvPr>
          <p:cNvCxnSpPr>
            <a:cxnSpLocks noChangeShapeType="1"/>
          </p:cNvCxnSpPr>
          <p:nvPr/>
        </p:nvCxnSpPr>
        <p:spPr bwMode="auto">
          <a:xfrm flipV="1">
            <a:off x="5149850" y="3590925"/>
            <a:ext cx="1406525" cy="19050"/>
          </a:xfrm>
          <a:prstGeom prst="line">
            <a:avLst/>
          </a:prstGeom>
          <a:noFill/>
          <a:ln w="12700">
            <a:solidFill>
              <a:schemeClr val="tx1">
                <a:lumMod val="65000"/>
                <a:lumOff val="35000"/>
              </a:schemeClr>
            </a:solidFill>
            <a:bevel/>
          </a:ln>
        </p:spPr>
      </p:cxnSp>
      <p:sp>
        <p:nvSpPr>
          <p:cNvPr id="27" name="矩形 71">
            <a:extLst>
              <a:ext uri="{FF2B5EF4-FFF2-40B4-BE49-F238E27FC236}">
                <a16:creationId xmlns:a16="http://schemas.microsoft.com/office/drawing/2014/main" id="{9D06EABC-2049-4CB9-854E-00DCB7D85B83}"/>
              </a:ext>
            </a:extLst>
          </p:cNvPr>
          <p:cNvSpPr>
            <a:spLocks noChangeArrowheads="1"/>
          </p:cNvSpPr>
          <p:nvPr/>
        </p:nvSpPr>
        <p:spPr bwMode="auto">
          <a:xfrm>
            <a:off x="5757863" y="2232025"/>
            <a:ext cx="4692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方正兰亭黑_GBK"/>
              </a:rPr>
              <a:t>道德是反映社会经济关系的特殊意识</a:t>
            </a:r>
          </a:p>
        </p:txBody>
      </p:sp>
      <p:sp>
        <p:nvSpPr>
          <p:cNvPr id="31" name="矩形 75">
            <a:extLst>
              <a:ext uri="{FF2B5EF4-FFF2-40B4-BE49-F238E27FC236}">
                <a16:creationId xmlns:a16="http://schemas.microsoft.com/office/drawing/2014/main" id="{6E06123E-C10A-4DFC-B4EE-8D4501B40E2F}"/>
              </a:ext>
            </a:extLst>
          </p:cNvPr>
          <p:cNvSpPr>
            <a:spLocks noChangeArrowheads="1"/>
          </p:cNvSpPr>
          <p:nvPr/>
        </p:nvSpPr>
        <p:spPr bwMode="auto">
          <a:xfrm>
            <a:off x="6435725" y="3354388"/>
            <a:ext cx="4630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prstClr val="black"/>
                </a:solidFill>
                <a:effectLst/>
                <a:uLnTx/>
                <a:uFillTx/>
                <a:latin typeface="方正兰亭黑_GBK"/>
                <a:ea typeface="方正兰亭黑_GBK"/>
                <a:cs typeface="方正兰亭黑_GBK"/>
                <a:sym typeface="方正兰亭黑_GBK"/>
              </a:rPr>
              <a:t>道德是社会利益关系的特殊调节方式</a:t>
            </a:r>
            <a:endParaRPr kumimoji="0" lang="en-US" altLang="zh-CN" sz="2000" b="0" i="0" u="none" strike="noStrike" kern="1200" cap="none" spc="0" normalizeH="0" baseline="0" noProof="0">
              <a:ln>
                <a:noFill/>
              </a:ln>
              <a:solidFill>
                <a:prstClr val="black"/>
              </a:solidFill>
              <a:effectLst/>
              <a:uLnTx/>
              <a:uFillTx/>
              <a:latin typeface="方正兰亭黑_GBK"/>
              <a:ea typeface="方正兰亭黑_GBK"/>
              <a:cs typeface="方正兰亭黑_GBK"/>
              <a:sym typeface="方正兰亭黑_GBK"/>
            </a:endParaRPr>
          </a:p>
        </p:txBody>
      </p:sp>
      <p:sp>
        <p:nvSpPr>
          <p:cNvPr id="33" name="矩形 77">
            <a:extLst>
              <a:ext uri="{FF2B5EF4-FFF2-40B4-BE49-F238E27FC236}">
                <a16:creationId xmlns:a16="http://schemas.microsoft.com/office/drawing/2014/main" id="{CE4491DB-B676-477D-A32E-13B039F6555E}"/>
              </a:ext>
            </a:extLst>
          </p:cNvPr>
          <p:cNvSpPr>
            <a:spLocks noChangeArrowheads="1"/>
          </p:cNvSpPr>
          <p:nvPr/>
        </p:nvSpPr>
        <p:spPr bwMode="auto">
          <a:xfrm>
            <a:off x="6229350" y="4876800"/>
            <a:ext cx="460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方正兰亭黑_GBK"/>
              </a:rPr>
              <a:t>道德是一种实践精神</a:t>
            </a:r>
            <a:endParaRPr kumimoji="0" lang="en-US" altLang="zh-CN" sz="2000" b="0" i="0" u="none" strike="noStrike" kern="1200" cap="none" spc="0" normalizeH="0" baseline="0" noProof="0">
              <a:ln>
                <a:noFill/>
              </a:ln>
              <a:solidFill>
                <a:prstClr val="black"/>
              </a:solidFill>
              <a:effectLst/>
              <a:uLnTx/>
              <a:uFillTx/>
              <a:latin typeface="方正兰亭黑_GBK"/>
              <a:ea typeface="微软雅黑" panose="020B0503020204020204" pitchFamily="34" charset="-122"/>
              <a:cs typeface="Segoe UI Black" panose="020B0A02040204020203" pitchFamily="34" charset="0"/>
              <a:sym typeface="方正兰亭黑_GBK"/>
            </a:endParaRPr>
          </a:p>
        </p:txBody>
      </p:sp>
      <p:grpSp>
        <p:nvGrpSpPr>
          <p:cNvPr id="2" name="组合 41">
            <a:extLst>
              <a:ext uri="{FF2B5EF4-FFF2-40B4-BE49-F238E27FC236}">
                <a16:creationId xmlns:a16="http://schemas.microsoft.com/office/drawing/2014/main" id="{B4A997FB-1420-4527-BFF3-44337867B221}"/>
              </a:ext>
            </a:extLst>
          </p:cNvPr>
          <p:cNvGrpSpPr>
            <a:grpSpLocks/>
          </p:cNvGrpSpPr>
          <p:nvPr/>
        </p:nvGrpSpPr>
        <p:grpSpPr bwMode="auto">
          <a:xfrm>
            <a:off x="1057275" y="2300288"/>
            <a:ext cx="3330575" cy="3328987"/>
            <a:chOff x="-112105" y="2839261"/>
            <a:chExt cx="2497422" cy="2497422"/>
          </a:xfrm>
        </p:grpSpPr>
        <p:grpSp>
          <p:nvGrpSpPr>
            <p:cNvPr id="3" name="组合 38">
              <a:extLst>
                <a:ext uri="{FF2B5EF4-FFF2-40B4-BE49-F238E27FC236}">
                  <a16:creationId xmlns:a16="http://schemas.microsoft.com/office/drawing/2014/main" id="{B3404AAB-7DC2-482C-872F-23EFA5CD25A4}"/>
                </a:ext>
              </a:extLst>
            </p:cNvPr>
            <p:cNvGrpSpPr/>
            <p:nvPr/>
          </p:nvGrpSpPr>
          <p:grpSpPr>
            <a:xfrm>
              <a:off x="-112105" y="2839261"/>
              <a:ext cx="2497422" cy="2497422"/>
              <a:chOff x="304800" y="673100"/>
              <a:chExt cx="4000500" cy="4000500"/>
            </a:xfrm>
            <a:effectLst>
              <a:outerShdw blurRad="444500" dist="254000" dir="8100000" algn="tr" rotWithShape="0">
                <a:prstClr val="black">
                  <a:alpha val="50000"/>
                </a:prstClr>
              </a:outerShdw>
            </a:effectLst>
          </p:grpSpPr>
          <p:sp>
            <p:nvSpPr>
              <p:cNvPr id="40" name="同心圆 39">
                <a:extLst>
                  <a:ext uri="{FF2B5EF4-FFF2-40B4-BE49-F238E27FC236}">
                    <a16:creationId xmlns:a16="http://schemas.microsoft.com/office/drawing/2014/main" id="{4A74C019-2F83-4E32-8184-C80B231ECBEB}"/>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1" name="椭圆 40">
                <a:extLst>
                  <a:ext uri="{FF2B5EF4-FFF2-40B4-BE49-F238E27FC236}">
                    <a16:creationId xmlns:a16="http://schemas.microsoft.com/office/drawing/2014/main" id="{346CA0EF-91AD-4558-BE28-3398082A033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sp>
          <p:nvSpPr>
            <p:cNvPr id="37" name="椭圆 81">
              <a:extLst>
                <a:ext uri="{FF2B5EF4-FFF2-40B4-BE49-F238E27FC236}">
                  <a16:creationId xmlns:a16="http://schemas.microsoft.com/office/drawing/2014/main" id="{C2A58169-613E-45FD-AA90-7DBE50D4D39C}"/>
                </a:ext>
              </a:extLst>
            </p:cNvPr>
            <p:cNvSpPr>
              <a:spLocks noChangeArrowheads="1"/>
            </p:cNvSpPr>
            <p:nvPr/>
          </p:nvSpPr>
          <p:spPr bwMode="auto">
            <a:xfrm>
              <a:off x="75318" y="3038785"/>
              <a:ext cx="2104717" cy="2104715"/>
            </a:xfrm>
            <a:prstGeom prst="ellipse">
              <a:avLst/>
            </a:prstGeom>
            <a:blipFill dpi="0" rotWithShape="1">
              <a:blip r:embed="rId3" cstate="print"/>
              <a:srcRect/>
              <a:stretch>
                <a:fillRect/>
              </a:stretch>
            </a:blipFill>
            <a:ln>
              <a:noFill/>
            </a:ln>
            <a:effectLst>
              <a:innerShdw blurRad="63500" dist="50800" dir="18900000">
                <a:prstClr val="black">
                  <a:alpha val="50000"/>
                </a:prstClr>
              </a:innerShdw>
            </a:effec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65" b="0" i="0" u="none" strike="noStrike" kern="1200" cap="none" spc="0" normalizeH="0" baseline="0" noProof="0">
                <a:ln>
                  <a:noFill/>
                </a:ln>
                <a:solidFill>
                  <a:srgbClr val="FFFFFF"/>
                </a:solidFill>
                <a:effectLst/>
                <a:uLnTx/>
                <a:uFillTx/>
                <a:latin typeface="Arial" panose="020B0604020202020204" pitchFamily="34" charset="0"/>
                <a:ea typeface="方正兰亭黑_GBK" panose="02000000000000000000" pitchFamily="2" charset="-122"/>
                <a:cs typeface="+mn-cs"/>
                <a:sym typeface="Arial" panose="020B0604020202020204" pitchFamily="34" charset="0"/>
              </a:endParaRPr>
            </a:p>
          </p:txBody>
        </p:sp>
      </p:grpSp>
      <p:sp>
        <p:nvSpPr>
          <p:cNvPr id="43" name="椭圆 42">
            <a:extLst>
              <a:ext uri="{FF2B5EF4-FFF2-40B4-BE49-F238E27FC236}">
                <a16:creationId xmlns:a16="http://schemas.microsoft.com/office/drawing/2014/main" id="{792063B5-1572-40B2-880D-093EA1CAAAA4}"/>
              </a:ext>
            </a:extLst>
          </p:cNvPr>
          <p:cNvSpPr/>
          <p:nvPr/>
        </p:nvSpPr>
        <p:spPr>
          <a:xfrm>
            <a:off x="4011613" y="2249488"/>
            <a:ext cx="460375" cy="460375"/>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1</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44" name="椭圆 43">
            <a:extLst>
              <a:ext uri="{FF2B5EF4-FFF2-40B4-BE49-F238E27FC236}">
                <a16:creationId xmlns:a16="http://schemas.microsoft.com/office/drawing/2014/main" id="{BC652752-7399-4562-9961-ACB8F9CBA176}"/>
              </a:ext>
            </a:extLst>
          </p:cNvPr>
          <p:cNvSpPr/>
          <p:nvPr/>
        </p:nvSpPr>
        <p:spPr>
          <a:xfrm>
            <a:off x="4633913" y="3390900"/>
            <a:ext cx="461962" cy="461963"/>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2</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45" name="椭圆 44">
            <a:extLst>
              <a:ext uri="{FF2B5EF4-FFF2-40B4-BE49-F238E27FC236}">
                <a16:creationId xmlns:a16="http://schemas.microsoft.com/office/drawing/2014/main" id="{70A9F51F-CF1B-410E-B501-208A9AB42D0A}"/>
              </a:ext>
            </a:extLst>
          </p:cNvPr>
          <p:cNvSpPr/>
          <p:nvPr/>
        </p:nvSpPr>
        <p:spPr>
          <a:xfrm>
            <a:off x="4379913" y="4876800"/>
            <a:ext cx="460375" cy="461963"/>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3</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cxnSp>
        <p:nvCxnSpPr>
          <p:cNvPr id="65" name="直接连接符 64">
            <a:extLst>
              <a:ext uri="{FF2B5EF4-FFF2-40B4-BE49-F238E27FC236}">
                <a16:creationId xmlns:a16="http://schemas.microsoft.com/office/drawing/2014/main" id="{7CC93E83-7A54-4D34-A328-A656D1C16ADD}"/>
              </a:ext>
            </a:extLst>
          </p:cNvPr>
          <p:cNvCxnSpPr/>
          <p:nvPr/>
        </p:nvCxnSpPr>
        <p:spPr>
          <a:xfrm>
            <a:off x="663575" y="914400"/>
            <a:ext cx="10817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8DE766CC-6EB9-4D9D-8E63-53F9AC173629}"/>
              </a:ext>
            </a:extLst>
          </p:cNvPr>
          <p:cNvSpPr/>
          <p:nvPr/>
        </p:nvSpPr>
        <p:spPr>
          <a:xfrm>
            <a:off x="727075" y="322263"/>
            <a:ext cx="501650" cy="568325"/>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TextBox 66">
            <a:extLst>
              <a:ext uri="{FF2B5EF4-FFF2-40B4-BE49-F238E27FC236}">
                <a16:creationId xmlns:a16="http://schemas.microsoft.com/office/drawing/2014/main" id="{A4214349-65F6-41F8-91CD-204F1DE15A56}"/>
              </a:ext>
            </a:extLst>
          </p:cNvPr>
          <p:cNvSpPr txBox="1"/>
          <p:nvPr/>
        </p:nvSpPr>
        <p:spPr>
          <a:xfrm>
            <a:off x="1130300" y="290513"/>
            <a:ext cx="3340100" cy="50165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5" b="1" i="0" u="none" strike="noStrike" kern="1200" cap="none" spc="40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rPr>
              <a:t>（二）道德的本质</a:t>
            </a:r>
          </a:p>
        </p:txBody>
      </p:sp>
      <p:pic>
        <p:nvPicPr>
          <p:cNvPr id="136195" name="Picture 3">
            <a:extLst>
              <a:ext uri="{FF2B5EF4-FFF2-40B4-BE49-F238E27FC236}">
                <a16:creationId xmlns:a16="http://schemas.microsoft.com/office/drawing/2014/main" id="{253B90D5-6DD7-449E-BACF-438068101FD5}"/>
              </a:ext>
            </a:extLst>
          </p:cNvPr>
          <p:cNvPicPr>
            <a:picLocks noChangeAspect="1" noChangeArrowheads="1"/>
          </p:cNvPicPr>
          <p:nvPr/>
        </p:nvPicPr>
        <p:blipFill>
          <a:blip r:embed="rId4" cstate="print"/>
          <a:srcRect t="4402" r="23311" b="2113"/>
          <a:stretch>
            <a:fillRect/>
          </a:stretch>
        </p:blipFill>
        <p:spPr bwMode="auto">
          <a:xfrm>
            <a:off x="1209675" y="2486026"/>
            <a:ext cx="3038475" cy="30289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1" name="TextBox 60">
            <a:extLst>
              <a:ext uri="{FF2B5EF4-FFF2-40B4-BE49-F238E27FC236}">
                <a16:creationId xmlns:a16="http://schemas.microsoft.com/office/drawing/2014/main" id="{811348DD-7A02-48BE-A173-1CCAFB111706}"/>
              </a:ext>
            </a:extLst>
          </p:cNvPr>
          <p:cNvSpPr txBox="1"/>
          <p:nvPr/>
        </p:nvSpPr>
        <p:spPr>
          <a:xfrm>
            <a:off x="1857375" y="3095625"/>
            <a:ext cx="1819275" cy="1733550"/>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335" b="0" i="0" u="none" strike="noStrike" kern="1200" cap="none" spc="0" normalizeH="0" baseline="0" noProof="0" dirty="0">
                <a:ln>
                  <a:noFill/>
                </a:ln>
                <a:solidFill>
                  <a:srgbClr val="0000CC"/>
                </a:solidFill>
                <a:effectLst/>
                <a:uLnTx/>
                <a:uFillTx/>
                <a:latin typeface="Calibri"/>
                <a:ea typeface="宋体" panose="02010600030101010101" pitchFamily="2" charset="-122"/>
                <a:cs typeface="+mn-cs"/>
              </a:rPr>
              <a:t>道德本质</a:t>
            </a:r>
          </a:p>
        </p:txBody>
      </p:sp>
      <p:sp>
        <p:nvSpPr>
          <p:cNvPr id="60436" name="Rectangle 3">
            <a:extLst>
              <a:ext uri="{FF2B5EF4-FFF2-40B4-BE49-F238E27FC236}">
                <a16:creationId xmlns:a16="http://schemas.microsoft.com/office/drawing/2014/main" id="{F6247F84-DF5E-406D-B6F5-824822AA9CCC}"/>
              </a:ext>
            </a:extLst>
          </p:cNvPr>
          <p:cNvSpPr>
            <a:spLocks noGrp="1" noRot="1"/>
          </p:cNvSpPr>
          <p:nvPr/>
        </p:nvSpPr>
        <p:spPr bwMode="auto">
          <a:xfrm>
            <a:off x="1209675" y="1084263"/>
            <a:ext cx="10206038"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道德作为一种特殊的社会意识形式，归根到底是由经济基础决定的，是社会经济关系的反映。</a:t>
            </a:r>
            <a:endParaRPr kumimoji="0" lang="en-US" altLang="zh-CN" sz="2400" b="1" i="0" u="none" strike="noStrike" kern="1200" cap="none" spc="0" normalizeH="0" baseline="0" noProof="0">
              <a:ln>
                <a:noFill/>
              </a:ln>
              <a:solidFill>
                <a:prstClr val="black"/>
              </a:solidFill>
              <a:effectLst/>
              <a:uLnTx/>
              <a:uFillTx/>
              <a:latin typeface="方正兰亭黑_GBK"/>
              <a:ea typeface="方正兰亭黑_GBK"/>
              <a:cs typeface="方正兰亭黑_GBK"/>
              <a:sym typeface="方正兰亭黑_GBK"/>
            </a:endParaRPr>
          </a:p>
        </p:txBody>
      </p:sp>
      <p:cxnSp>
        <p:nvCxnSpPr>
          <p:cNvPr id="69" name="直接连接符 62">
            <a:extLst>
              <a:ext uri="{FF2B5EF4-FFF2-40B4-BE49-F238E27FC236}">
                <a16:creationId xmlns:a16="http://schemas.microsoft.com/office/drawing/2014/main" id="{53C9AAFA-07F5-4419-BBA0-EDEC4008D0C1}"/>
              </a:ext>
            </a:extLst>
          </p:cNvPr>
          <p:cNvCxnSpPr>
            <a:cxnSpLocks noChangeShapeType="1"/>
          </p:cNvCxnSpPr>
          <p:nvPr/>
        </p:nvCxnSpPr>
        <p:spPr bwMode="auto">
          <a:xfrm flipV="1">
            <a:off x="4822825" y="5197475"/>
            <a:ext cx="1406525" cy="17463"/>
          </a:xfrm>
          <a:prstGeom prst="line">
            <a:avLst/>
          </a:prstGeom>
          <a:noFill/>
          <a:ln w="12700">
            <a:solidFill>
              <a:schemeClr val="tx1">
                <a:lumMod val="65000"/>
                <a:lumOff val="35000"/>
              </a:schemeClr>
            </a:solidFill>
            <a:bevel/>
          </a:ln>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300"/>
                                        <p:tgtEl>
                                          <p:spTgt spid="65"/>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300"/>
                                        <p:tgtEl>
                                          <p:spTgt spid="66"/>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p:tgtEl>
                                          <p:spTgt spid="67"/>
                                        </p:tgtEl>
                                        <p:attrNameLst>
                                          <p:attrName>ppt_x</p:attrName>
                                        </p:attrNameLst>
                                      </p:cBhvr>
                                      <p:tavLst>
                                        <p:tav tm="0">
                                          <p:val>
                                            <p:strVal val="#ppt_x-#ppt_w*1.125000"/>
                                          </p:val>
                                        </p:tav>
                                        <p:tav tm="100000">
                                          <p:val>
                                            <p:strVal val="#ppt_x"/>
                                          </p:val>
                                        </p:tav>
                                      </p:tavLst>
                                    </p:anim>
                                    <p:animEffect transition="in" filter="wipe(right)">
                                      <p:cBhvr>
                                        <p:cTn id="16" dur="500"/>
                                        <p:tgtEl>
                                          <p:spTgt spid="6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1"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2000"/>
                                        <p:tgtEl>
                                          <p:spTgt spid="2"/>
                                        </p:tgtEl>
                                      </p:cBhvr>
                                    </p:animEffect>
                                  </p:childTnLst>
                                </p:cTn>
                              </p:par>
                              <p:par>
                                <p:cTn id="22" presetID="21" presetClass="entr" presetSubtype="1"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par>
                                <p:cTn id="41" presetID="2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grpId="0" nodeType="clickEffect">
                                  <p:stCondLst>
                                    <p:cond delay="0"/>
                                  </p:stCondLst>
                                  <p:iterate type="lt">
                                    <p:tmPct val="15000"/>
                                  </p:iterate>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1+#ppt_w/2"/>
                                          </p:val>
                                        </p:tav>
                                        <p:tav tm="100000">
                                          <p:val>
                                            <p:strVal val="#ppt_x"/>
                                          </p:val>
                                        </p:tav>
                                      </p:tavLst>
                                    </p:anim>
                                    <p:anim calcmode="lin" valueType="num">
                                      <p:cBhvr additive="base">
                                        <p:cTn id="49" dur="500" fill="hold"/>
                                        <p:tgtEl>
                                          <p:spTgt spid="27"/>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200"/>
                                  </p:stCondLst>
                                  <p:iterate type="lt">
                                    <p:tmPct val="15000"/>
                                  </p:iterate>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1+#ppt_w/2"/>
                                          </p:val>
                                        </p:tav>
                                        <p:tav tm="100000">
                                          <p:val>
                                            <p:strVal val="#ppt_x"/>
                                          </p:val>
                                        </p:tav>
                                      </p:tavLst>
                                    </p:anim>
                                    <p:anim calcmode="lin" valueType="num">
                                      <p:cBhvr additive="base">
                                        <p:cTn id="53" dur="500" fill="hold"/>
                                        <p:tgtEl>
                                          <p:spTgt spid="3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400"/>
                                  </p:stCondLst>
                                  <p:iterate type="lt">
                                    <p:tmPct val="15000"/>
                                  </p:iterate>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1+#ppt_w/2"/>
                                          </p:val>
                                        </p:tav>
                                        <p:tav tm="100000">
                                          <p:val>
                                            <p:strVal val="#ppt_x"/>
                                          </p:val>
                                        </p:tav>
                                      </p:tavLst>
                                    </p:anim>
                                    <p:anim calcmode="lin" valueType="num">
                                      <p:cBhvr additive="base">
                                        <p:cTn id="57" dur="500" fill="hold"/>
                                        <p:tgtEl>
                                          <p:spTgt spid="31"/>
                                        </p:tgtEl>
                                        <p:attrNameLst>
                                          <p:attrName>ppt_y</p:attrName>
                                        </p:attrNameLst>
                                      </p:cBhvr>
                                      <p:tavLst>
                                        <p:tav tm="0">
                                          <p:val>
                                            <p:strVal val="#ppt_y"/>
                                          </p:val>
                                        </p:tav>
                                        <p:tav tm="100000">
                                          <p:val>
                                            <p:strVal val="#ppt_y"/>
                                          </p:val>
                                        </p:tav>
                                      </p:tavLst>
                                    </p:anim>
                                  </p:childTnLst>
                                </p:cTn>
                              </p:par>
                              <p:par>
                                <p:cTn id="58" presetID="22" presetClass="entr" presetSubtype="8" fill="hold"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3" grpId="0"/>
      <p:bldP spid="43" grpId="0" animBg="1"/>
      <p:bldP spid="44" grpId="0" animBg="1"/>
      <p:bldP spid="45" grpId="0" animBg="1"/>
      <p:bldP spid="66" grpId="0" animBg="1"/>
      <p:bldP spid="6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12" name="AutoShape 8">
            <a:extLst>
              <a:ext uri="{FF2B5EF4-FFF2-40B4-BE49-F238E27FC236}">
                <a16:creationId xmlns:a16="http://schemas.microsoft.com/office/drawing/2014/main" id="{BA3E3480-E611-4A38-A901-04F86F6C486C}"/>
              </a:ext>
            </a:extLst>
          </p:cNvPr>
          <p:cNvSpPr>
            <a:spLocks noChangeArrowheads="1"/>
          </p:cNvSpPr>
          <p:nvPr/>
        </p:nvSpPr>
        <p:spPr bwMode="gray">
          <a:xfrm>
            <a:off x="9652000" y="6248400"/>
            <a:ext cx="1625600" cy="609600"/>
          </a:xfrm>
          <a:prstGeom prst="roundRect">
            <a:avLst>
              <a:gd name="adj" fmla="val 7574"/>
            </a:avLst>
          </a:prstGeom>
          <a:gradFill rotWithShape="1">
            <a:gsLst>
              <a:gs pos="0">
                <a:schemeClr val="bg1"/>
              </a:gs>
              <a:gs pos="100000">
                <a:schemeClr val="bg1">
                  <a:gamma/>
                  <a:shade val="46275"/>
                  <a:invGamma/>
                </a:schemeClr>
              </a:gs>
            </a:gsLst>
            <a:lin ang="54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pPr marL="0" marR="0" lvl="0" indent="0" algn="ctr" defTabSz="914400" rtl="0" eaLnBrk="0" fontAlgn="base" latinLnBrk="0" hangingPunct="0">
              <a:lnSpc>
                <a:spcPct val="100000"/>
              </a:lnSpc>
              <a:spcBef>
                <a:spcPct val="0"/>
              </a:spcBef>
              <a:spcAft>
                <a:spcPct val="0"/>
              </a:spcAft>
              <a:buClr>
                <a:srgbClr val="FFFFFF"/>
              </a:buClr>
              <a:buSzTx/>
              <a:buFont typeface="Wingdings" pitchFamily="2" charset="2"/>
              <a:buNone/>
              <a:tabLst/>
              <a:defRPr/>
            </a:pPr>
            <a:endParaRPr kumimoji="0" lang="en-US" altLang="zh-CN" sz="1600" b="0" i="0" u="none" strike="noStrike" kern="1200" cap="none" spc="0" normalizeH="0" baseline="0" noProof="0">
              <a:ln>
                <a:noFill/>
              </a:ln>
              <a:solidFill>
                <a:srgbClr val="FFFFFF"/>
              </a:solidFill>
              <a:effectLst/>
              <a:uLnTx/>
              <a:uFillTx/>
              <a:latin typeface="Calibri" panose="020F0502020204030204" pitchFamily="34" charset="0"/>
              <a:ea typeface="宋体" pitchFamily="2" charset="-122"/>
              <a:cs typeface="+mn-cs"/>
            </a:endParaRPr>
          </a:p>
        </p:txBody>
      </p:sp>
      <p:pic>
        <p:nvPicPr>
          <p:cNvPr id="12291" name="Picture 9" descr="b_CBAE5EAD4FA13E33C98CF43DC2012772">
            <a:extLst>
              <a:ext uri="{FF2B5EF4-FFF2-40B4-BE49-F238E27FC236}">
                <a16:creationId xmlns:a16="http://schemas.microsoft.com/office/drawing/2014/main" id="{FB62A2B4-DE28-416B-9E21-B2E741B1886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261600" y="6324600"/>
            <a:ext cx="635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0" descr="b_ED638BDFA71AF4BE996921E1CFA3F82A">
            <a:extLst>
              <a:ext uri="{FF2B5EF4-FFF2-40B4-BE49-F238E27FC236}">
                <a16:creationId xmlns:a16="http://schemas.microsoft.com/office/drawing/2014/main" id="{B0DDAF9A-9E51-439A-9945-616150BB76F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26213" y="549275"/>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11">
            <a:extLst>
              <a:ext uri="{FF2B5EF4-FFF2-40B4-BE49-F238E27FC236}">
                <a16:creationId xmlns:a16="http://schemas.microsoft.com/office/drawing/2014/main" id="{60AB3852-110B-476B-9A00-A436F59CB5E0}"/>
              </a:ext>
            </a:extLst>
          </p:cNvPr>
          <p:cNvSpPr>
            <a:spLocks noChangeArrowheads="1"/>
          </p:cNvSpPr>
          <p:nvPr/>
        </p:nvSpPr>
        <p:spPr bwMode="gray">
          <a:xfrm>
            <a:off x="1800225" y="585788"/>
            <a:ext cx="4806950" cy="612775"/>
          </a:xfrm>
          <a:prstGeom prst="rect">
            <a:avLst/>
          </a:prstGeom>
          <a:solidFill>
            <a:schemeClr val="accent5">
              <a:lumMod val="40000"/>
              <a:lumOff val="60000"/>
            </a:schemeClr>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Calibri" panose="020F0502020204030204" pitchFamily="34" charset="0"/>
                <a:ea typeface="楷体_GB2312" pitchFamily="1" charset="-122"/>
                <a:cs typeface="+mn-cs"/>
              </a:rPr>
              <a:t>一、</a:t>
            </a:r>
            <a:r>
              <a:rPr kumimoji="0" lang="zh-CN" altLang="zh-CN" sz="3600" b="0" i="0" u="none" strike="noStrike" kern="1200" cap="none" spc="0" normalizeH="0" baseline="0" noProof="0" dirty="0">
                <a:ln>
                  <a:noFill/>
                </a:ln>
                <a:solidFill>
                  <a:srgbClr val="7030A0"/>
                </a:solidFill>
                <a:effectLst/>
                <a:uLnTx/>
                <a:uFillTx/>
                <a:latin typeface="Calibri" panose="020F0502020204030204" pitchFamily="34" charset="0"/>
                <a:ea typeface="微软雅黑" panose="020B0503020204020204" pitchFamily="34" charset="-122"/>
                <a:cs typeface="+mn-cs"/>
              </a:rPr>
              <a:t>什么是理想信念</a:t>
            </a:r>
            <a:endParaRPr kumimoji="0" lang="zh-CN" altLang="en-US" sz="3600" b="0" i="0" u="none" strike="noStrike" kern="1200" cap="none" spc="0" normalizeH="0" baseline="0" noProof="0" dirty="0">
              <a:ln>
                <a:noFill/>
              </a:ln>
              <a:solidFill>
                <a:srgbClr val="000000"/>
              </a:solidFill>
              <a:effectLst/>
              <a:uLnTx/>
              <a:uFillTx/>
              <a:latin typeface="Calibri" panose="020F0502020204030204" pitchFamily="34" charset="0"/>
              <a:ea typeface="楷体_GB2312" pitchFamily="1" charset="-122"/>
              <a:cs typeface="+mn-cs"/>
            </a:endParaRPr>
          </a:p>
        </p:txBody>
      </p:sp>
      <p:sp>
        <p:nvSpPr>
          <p:cNvPr id="2" name="Text Box 12">
            <a:extLst>
              <a:ext uri="{FF2B5EF4-FFF2-40B4-BE49-F238E27FC236}">
                <a16:creationId xmlns:a16="http://schemas.microsoft.com/office/drawing/2014/main" id="{2881F31C-D09F-4A9E-A1C5-0A0A3F5048E7}"/>
              </a:ext>
            </a:extLst>
          </p:cNvPr>
          <p:cNvSpPr txBox="1">
            <a:spLocks noChangeArrowheads="1"/>
          </p:cNvSpPr>
          <p:nvPr/>
        </p:nvSpPr>
        <p:spPr bwMode="auto">
          <a:xfrm>
            <a:off x="1465263" y="3238500"/>
            <a:ext cx="46037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3117" name="Freeform 13">
            <a:extLst>
              <a:ext uri="{FF2B5EF4-FFF2-40B4-BE49-F238E27FC236}">
                <a16:creationId xmlns:a16="http://schemas.microsoft.com/office/drawing/2014/main" id="{F596EB6F-941A-4953-86B3-2AB7899523E1}"/>
              </a:ext>
            </a:extLst>
          </p:cNvPr>
          <p:cNvSpPr>
            <a:spLocks/>
          </p:cNvSpPr>
          <p:nvPr/>
        </p:nvSpPr>
        <p:spPr bwMode="gray">
          <a:xfrm rot="14414286">
            <a:off x="4846638" y="2366962"/>
            <a:ext cx="903288" cy="165576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
        <p:nvSpPr>
          <p:cNvPr id="12296" name="AutoShape 14">
            <a:extLst>
              <a:ext uri="{FF2B5EF4-FFF2-40B4-BE49-F238E27FC236}">
                <a16:creationId xmlns:a16="http://schemas.microsoft.com/office/drawing/2014/main" id="{FF247F0E-5AD4-46AE-B391-5A5666AC5E43}"/>
              </a:ext>
            </a:extLst>
          </p:cNvPr>
          <p:cNvSpPr>
            <a:spLocks noChangeAspect="1" noChangeArrowheads="1" noTextEdit="1"/>
          </p:cNvSpPr>
          <p:nvPr/>
        </p:nvSpPr>
        <p:spPr bwMode="gray">
          <a:xfrm flipH="1">
            <a:off x="6780213" y="3287713"/>
            <a:ext cx="12128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grpSp>
        <p:nvGrpSpPr>
          <p:cNvPr id="12297" name="Group 15">
            <a:extLst>
              <a:ext uri="{FF2B5EF4-FFF2-40B4-BE49-F238E27FC236}">
                <a16:creationId xmlns:a16="http://schemas.microsoft.com/office/drawing/2014/main" id="{96D1C834-93FB-4798-A45A-220B6666BC4D}"/>
              </a:ext>
            </a:extLst>
          </p:cNvPr>
          <p:cNvGrpSpPr>
            <a:grpSpLocks/>
          </p:cNvGrpSpPr>
          <p:nvPr/>
        </p:nvGrpSpPr>
        <p:grpSpPr bwMode="auto">
          <a:xfrm>
            <a:off x="6096000" y="3200400"/>
            <a:ext cx="4876800" cy="3352800"/>
            <a:chOff x="3504" y="1998"/>
            <a:chExt cx="1440" cy="1680"/>
          </a:xfrm>
        </p:grpSpPr>
        <p:sp>
          <p:nvSpPr>
            <p:cNvPr id="12309" name="AutoShape 16">
              <a:extLst>
                <a:ext uri="{FF2B5EF4-FFF2-40B4-BE49-F238E27FC236}">
                  <a16:creationId xmlns:a16="http://schemas.microsoft.com/office/drawing/2014/main" id="{D1AEE47E-4493-4F66-BFB2-5932C5E27BD7}"/>
                </a:ext>
              </a:extLst>
            </p:cNvPr>
            <p:cNvSpPr>
              <a:spLocks noChangeArrowheads="1"/>
            </p:cNvSpPr>
            <p:nvPr/>
          </p:nvSpPr>
          <p:spPr bwMode="auto">
            <a:xfrm>
              <a:off x="3504" y="1998"/>
              <a:ext cx="1440" cy="1680"/>
            </a:xfrm>
            <a:prstGeom prst="roundRect">
              <a:avLst>
                <a:gd name="adj" fmla="val 16667"/>
              </a:avLst>
            </a:prstGeom>
            <a:solidFill>
              <a:srgbClr val="CCFF33"/>
            </a:solidFill>
            <a:ln w="38100">
              <a:solidFill>
                <a:schemeClr val="tx1"/>
              </a:solidFill>
              <a:round/>
              <a:headEnd/>
              <a:tailEnd/>
            </a:ln>
          </p:spPr>
          <p:txBody>
            <a:bodyPr wrap="none"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2310" name="Text Box 17">
              <a:extLst>
                <a:ext uri="{FF2B5EF4-FFF2-40B4-BE49-F238E27FC236}">
                  <a16:creationId xmlns:a16="http://schemas.microsoft.com/office/drawing/2014/main" id="{65E1161A-AD98-4278-A096-C6D55F9BC36F}"/>
                </a:ext>
              </a:extLst>
            </p:cNvPr>
            <p:cNvSpPr txBox="1">
              <a:spLocks noChangeArrowheads="1"/>
            </p:cNvSpPr>
            <p:nvPr/>
          </p:nvSpPr>
          <p:spPr bwMode="auto">
            <a:xfrm>
              <a:off x="3600" y="2124"/>
              <a:ext cx="1284" cy="154"/>
            </a:xfrm>
            <a:prstGeom prst="rect">
              <a:avLst/>
            </a:pr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298" name="Rectangle 18">
            <a:extLst>
              <a:ext uri="{FF2B5EF4-FFF2-40B4-BE49-F238E27FC236}">
                <a16:creationId xmlns:a16="http://schemas.microsoft.com/office/drawing/2014/main" id="{EA96A9B5-9403-4AFE-9125-D3C847172387}"/>
              </a:ext>
            </a:extLst>
          </p:cNvPr>
          <p:cNvSpPr>
            <a:spLocks noChangeArrowheads="1"/>
          </p:cNvSpPr>
          <p:nvPr/>
        </p:nvSpPr>
        <p:spPr bwMode="auto">
          <a:xfrm>
            <a:off x="6421438" y="3500438"/>
            <a:ext cx="43481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Calibri" panose="020F0502020204030204" pitchFamily="34" charset="0"/>
                <a:ea typeface="楷体_GB2312" charset="-122"/>
                <a:cs typeface="+mn-cs"/>
              </a:rPr>
              <a:t>是人们在实践中形成的、有可能实现的、对未来社会和自身发展的向往与追求，是人们的世界观、人生观和价值观在奋斗目标上的集中体现。</a:t>
            </a:r>
          </a:p>
        </p:txBody>
      </p:sp>
      <p:grpSp>
        <p:nvGrpSpPr>
          <p:cNvPr id="12299" name="Group 19">
            <a:extLst>
              <a:ext uri="{FF2B5EF4-FFF2-40B4-BE49-F238E27FC236}">
                <a16:creationId xmlns:a16="http://schemas.microsoft.com/office/drawing/2014/main" id="{7AD0B3D6-E182-452C-8FC7-B3E939E318A3}"/>
              </a:ext>
            </a:extLst>
          </p:cNvPr>
          <p:cNvGrpSpPr>
            <a:grpSpLocks/>
          </p:cNvGrpSpPr>
          <p:nvPr/>
        </p:nvGrpSpPr>
        <p:grpSpPr bwMode="auto">
          <a:xfrm>
            <a:off x="508000" y="2349500"/>
            <a:ext cx="3963988" cy="2227263"/>
            <a:chOff x="1920" y="912"/>
            <a:chExt cx="1889" cy="1009"/>
          </a:xfrm>
        </p:grpSpPr>
        <p:grpSp>
          <p:nvGrpSpPr>
            <p:cNvPr id="12300" name="Group 20">
              <a:extLst>
                <a:ext uri="{FF2B5EF4-FFF2-40B4-BE49-F238E27FC236}">
                  <a16:creationId xmlns:a16="http://schemas.microsoft.com/office/drawing/2014/main" id="{F3F6EF98-EB00-453E-B3E3-316767ABC6F5}"/>
                </a:ext>
              </a:extLst>
            </p:cNvPr>
            <p:cNvGrpSpPr>
              <a:grpSpLocks/>
            </p:cNvGrpSpPr>
            <p:nvPr/>
          </p:nvGrpSpPr>
          <p:grpSpPr bwMode="auto">
            <a:xfrm>
              <a:off x="1920" y="912"/>
              <a:ext cx="1889" cy="1009"/>
              <a:chOff x="1997" y="1314"/>
              <a:chExt cx="1889" cy="1009"/>
            </a:xfrm>
          </p:grpSpPr>
          <p:grpSp>
            <p:nvGrpSpPr>
              <p:cNvPr id="12302" name="Group 21">
                <a:extLst>
                  <a:ext uri="{FF2B5EF4-FFF2-40B4-BE49-F238E27FC236}">
                    <a16:creationId xmlns:a16="http://schemas.microsoft.com/office/drawing/2014/main" id="{7B8AF1CB-3F5E-4E55-BCBD-9861A9CD810A}"/>
                  </a:ext>
                </a:extLst>
              </p:cNvPr>
              <p:cNvGrpSpPr>
                <a:grpSpLocks/>
              </p:cNvGrpSpPr>
              <p:nvPr/>
            </p:nvGrpSpPr>
            <p:grpSpPr bwMode="auto">
              <a:xfrm>
                <a:off x="1997" y="1404"/>
                <a:ext cx="1889" cy="919"/>
                <a:chOff x="1973" y="1027"/>
                <a:chExt cx="1926" cy="937"/>
              </a:xfrm>
            </p:grpSpPr>
            <p:sp>
              <p:nvSpPr>
                <p:cNvPr id="303126" name="Oval 22">
                  <a:extLst>
                    <a:ext uri="{FF2B5EF4-FFF2-40B4-BE49-F238E27FC236}">
                      <a16:creationId xmlns:a16="http://schemas.microsoft.com/office/drawing/2014/main" id="{E3A0005D-C55E-4B68-95DB-5010649BB021}"/>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sp>
              <p:nvSpPr>
                <p:cNvPr id="303127" name="Oval 23">
                  <a:extLst>
                    <a:ext uri="{FF2B5EF4-FFF2-40B4-BE49-F238E27FC236}">
                      <a16:creationId xmlns:a16="http://schemas.microsoft.com/office/drawing/2014/main" id="{C06766A9-F09F-4163-A70D-443E9D3FD13E}"/>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grpSp>
          <p:sp>
            <p:nvSpPr>
              <p:cNvPr id="303128" name="Oval 24">
                <a:extLst>
                  <a:ext uri="{FF2B5EF4-FFF2-40B4-BE49-F238E27FC236}">
                    <a16:creationId xmlns:a16="http://schemas.microsoft.com/office/drawing/2014/main" id="{8911E43A-2B34-44D4-9C48-20A473D4044B}"/>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sp>
            <p:nvSpPr>
              <p:cNvPr id="303129" name="Oval 25">
                <a:extLst>
                  <a:ext uri="{FF2B5EF4-FFF2-40B4-BE49-F238E27FC236}">
                    <a16:creationId xmlns:a16="http://schemas.microsoft.com/office/drawing/2014/main" id="{C0C0E4A5-D327-4C33-8B70-A27C2410FFB9}"/>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sp>
            <p:nvSpPr>
              <p:cNvPr id="303130" name="Oval 26">
                <a:extLst>
                  <a:ext uri="{FF2B5EF4-FFF2-40B4-BE49-F238E27FC236}">
                    <a16:creationId xmlns:a16="http://schemas.microsoft.com/office/drawing/2014/main" id="{4A11FA62-EECC-40F0-9BA2-75489620B7A4}"/>
                  </a:ext>
                </a:extLst>
              </p:cNvPr>
              <p:cNvSpPr>
                <a:spLocks noChangeArrowheads="1"/>
              </p:cNvSpPr>
              <p:nvPr/>
            </p:nvSpPr>
            <p:spPr bwMode="gray">
              <a:xfrm>
                <a:off x="2125" y="1327"/>
                <a:ext cx="1571"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sp>
            <p:nvSpPr>
              <p:cNvPr id="303131" name="Oval 27">
                <a:extLst>
                  <a:ext uri="{FF2B5EF4-FFF2-40B4-BE49-F238E27FC236}">
                    <a16:creationId xmlns:a16="http://schemas.microsoft.com/office/drawing/2014/main" id="{AECEFFFC-25FC-432D-B2AC-1FCF21679594}"/>
                  </a:ext>
                </a:extLst>
              </p:cNvPr>
              <p:cNvSpPr>
                <a:spLocks noChangeArrowheads="1"/>
              </p:cNvSpPr>
              <p:nvPr/>
            </p:nvSpPr>
            <p:spPr bwMode="gray">
              <a:xfrm>
                <a:off x="2208" y="1344"/>
                <a:ext cx="1383"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grpSp>
        <p:sp>
          <p:nvSpPr>
            <p:cNvPr id="12301" name="Text Box 28">
              <a:extLst>
                <a:ext uri="{FF2B5EF4-FFF2-40B4-BE49-F238E27FC236}">
                  <a16:creationId xmlns:a16="http://schemas.microsoft.com/office/drawing/2014/main" id="{33333562-6038-4559-B89D-6DC2249B6A52}"/>
                </a:ext>
              </a:extLst>
            </p:cNvPr>
            <p:cNvSpPr txBox="1">
              <a:spLocks noChangeArrowheads="1"/>
            </p:cNvSpPr>
            <p:nvPr/>
          </p:nvSpPr>
          <p:spPr bwMode="auto">
            <a:xfrm>
              <a:off x="2592" y="1058"/>
              <a:ext cx="52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a:ln>
                    <a:noFill/>
                  </a:ln>
                  <a:solidFill>
                    <a:srgbClr val="660066"/>
                  </a:solidFill>
                  <a:effectLst/>
                  <a:uLnTx/>
                  <a:uFillTx/>
                  <a:latin typeface="Arial" panose="020B0604020202020204" pitchFamily="34" charset="0"/>
                  <a:ea typeface="楷体_GB2312" charset="-122"/>
                  <a:cs typeface="+mn-cs"/>
                </a:rPr>
                <a:t>理想</a:t>
              </a:r>
            </a:p>
          </p:txBody>
        </p:sp>
      </p:grpSp>
    </p:spTree>
  </p:cSld>
  <p:clrMapOvr>
    <a:masterClrMapping/>
  </p:clrMapOvr>
  <p:transition>
    <p:checke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BB1656-CD76-42DF-9888-AAFC6F215C18}"/>
              </a:ext>
            </a:extLst>
          </p:cNvPr>
          <p:cNvSpPr txBox="1"/>
          <p:nvPr/>
        </p:nvSpPr>
        <p:spPr>
          <a:xfrm>
            <a:off x="980388" y="933254"/>
            <a:ext cx="9313682" cy="369332"/>
          </a:xfrm>
          <a:prstGeom prst="rect">
            <a:avLst/>
          </a:prstGeom>
          <a:noFill/>
        </p:spPr>
        <p:txBody>
          <a:bodyPr wrap="square" rtlCol="0">
            <a:spAutoFit/>
          </a:bodyPr>
          <a:lstStyle/>
          <a:p>
            <a:r>
              <a:rPr lang="zh-CN" altLang="en-US" dirty="0"/>
              <a:t>理想特征</a:t>
            </a:r>
          </a:p>
        </p:txBody>
      </p:sp>
      <p:sp>
        <p:nvSpPr>
          <p:cNvPr id="4" name="文本框 3">
            <a:extLst>
              <a:ext uri="{FF2B5EF4-FFF2-40B4-BE49-F238E27FC236}">
                <a16:creationId xmlns:a16="http://schemas.microsoft.com/office/drawing/2014/main" id="{BA2BE9A5-32D3-4077-A053-B1F04AC5A5B6}"/>
              </a:ext>
            </a:extLst>
          </p:cNvPr>
          <p:cNvSpPr txBox="1"/>
          <p:nvPr/>
        </p:nvSpPr>
        <p:spPr>
          <a:xfrm>
            <a:off x="980388" y="1800520"/>
            <a:ext cx="8540684" cy="1477328"/>
          </a:xfrm>
          <a:prstGeom prst="rect">
            <a:avLst/>
          </a:prstGeom>
          <a:noFill/>
        </p:spPr>
        <p:txBody>
          <a:bodyPr wrap="square" rtlCol="0">
            <a:spAutoFit/>
          </a:bodyPr>
          <a:lstStyle/>
          <a:p>
            <a:r>
              <a:rPr lang="zh-CN" altLang="en-US" dirty="0"/>
              <a:t>一、超越性</a:t>
            </a:r>
            <a:endParaRPr lang="en-US" altLang="zh-CN" dirty="0"/>
          </a:p>
          <a:p>
            <a:endParaRPr lang="en-US" altLang="zh-CN" dirty="0"/>
          </a:p>
          <a:p>
            <a:r>
              <a:rPr lang="zh-CN" altLang="en-US" dirty="0"/>
              <a:t>二、实践性</a:t>
            </a:r>
            <a:endParaRPr lang="en-US" altLang="zh-CN" dirty="0"/>
          </a:p>
          <a:p>
            <a:endParaRPr lang="en-US" altLang="zh-CN" dirty="0"/>
          </a:p>
          <a:p>
            <a:r>
              <a:rPr lang="zh-CN" altLang="en-US" dirty="0"/>
              <a:t>三、时代性</a:t>
            </a:r>
          </a:p>
        </p:txBody>
      </p:sp>
    </p:spTree>
    <p:extLst>
      <p:ext uri="{BB962C8B-B14F-4D97-AF65-F5344CB8AC3E}">
        <p14:creationId xmlns:p14="http://schemas.microsoft.com/office/powerpoint/2010/main" val="875505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56674">
            <a:extLst>
              <a:ext uri="{FF2B5EF4-FFF2-40B4-BE49-F238E27FC236}">
                <a16:creationId xmlns:a16="http://schemas.microsoft.com/office/drawing/2014/main" id="{76D75080-2D06-45AF-94E8-A50CFB41BDF4}"/>
              </a:ext>
            </a:extLst>
          </p:cNvPr>
          <p:cNvSpPr>
            <a:spLocks noChangeArrowheads="1"/>
          </p:cNvSpPr>
          <p:nvPr/>
        </p:nvSpPr>
        <p:spPr bwMode="auto">
          <a:xfrm>
            <a:off x="2860675" y="330200"/>
            <a:ext cx="7720013" cy="676275"/>
          </a:xfrm>
          <a:prstGeom prst="rect">
            <a:avLst/>
          </a:prstGeom>
          <a:solidFill>
            <a:schemeClr val="accent3">
              <a:lumMod val="20000"/>
              <a:lumOff val="80000"/>
            </a:schemeClr>
          </a:solidFill>
          <a:ln w="12700" cmpd="sng">
            <a:solidFill>
              <a:schemeClr val="accent1">
                <a:shade val="50000"/>
              </a:schemeClr>
            </a:solidFill>
            <a:prstDash val="solid"/>
            <a:miter lim="800000"/>
          </a:ln>
        </p:spPr>
        <p:txBody>
          <a:bodyPr wrap="none" lIns="120227" tIns="62653" rIns="120227" bIns="62653"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35" b="0" i="0" u="none" strike="noStrike" kern="1200" cap="none" spc="0" normalizeH="0" baseline="0" noProof="0" dirty="0">
                <a:ln>
                  <a:noFill/>
                </a:ln>
                <a:solidFill>
                  <a:srgbClr val="000000"/>
                </a:solidFill>
                <a:effectLst/>
                <a:uLnTx/>
                <a:uFillTx/>
                <a:latin typeface="Calibri"/>
                <a:ea typeface="楷体" panose="02010609060101010101" pitchFamily="49" charset="-122"/>
                <a:cs typeface="+mn-cs"/>
              </a:rPr>
              <a:t>（三）树立正确的择业观和创业观</a:t>
            </a:r>
          </a:p>
        </p:txBody>
      </p:sp>
      <p:sp>
        <p:nvSpPr>
          <p:cNvPr id="176131" name="文本框 2">
            <a:extLst>
              <a:ext uri="{FF2B5EF4-FFF2-40B4-BE49-F238E27FC236}">
                <a16:creationId xmlns:a16="http://schemas.microsoft.com/office/drawing/2014/main" id="{E988AABD-524C-4CC4-B2E7-91D5AE0CF474}"/>
              </a:ext>
            </a:extLst>
          </p:cNvPr>
          <p:cNvSpPr txBox="1">
            <a:spLocks noChangeArrowheads="1"/>
          </p:cNvSpPr>
          <p:nvPr/>
        </p:nvSpPr>
        <p:spPr bwMode="auto">
          <a:xfrm>
            <a:off x="2297113" y="2057400"/>
            <a:ext cx="3451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树立崇高的</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职业理想</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6132" name="文本框 3">
            <a:extLst>
              <a:ext uri="{FF2B5EF4-FFF2-40B4-BE49-F238E27FC236}">
                <a16:creationId xmlns:a16="http://schemas.microsoft.com/office/drawing/2014/main" id="{A59A13E3-41B0-4B50-8830-7A51F960B765}"/>
              </a:ext>
            </a:extLst>
          </p:cNvPr>
          <p:cNvSpPr txBox="1">
            <a:spLocks noChangeArrowheads="1"/>
          </p:cNvSpPr>
          <p:nvPr/>
        </p:nvSpPr>
        <p:spPr bwMode="auto">
          <a:xfrm>
            <a:off x="2263775" y="2774950"/>
            <a:ext cx="3451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服从社会发展的需要</a:t>
            </a:r>
          </a:p>
        </p:txBody>
      </p:sp>
      <p:sp>
        <p:nvSpPr>
          <p:cNvPr id="176133" name="文本框 4">
            <a:extLst>
              <a:ext uri="{FF2B5EF4-FFF2-40B4-BE49-F238E27FC236}">
                <a16:creationId xmlns:a16="http://schemas.microsoft.com/office/drawing/2014/main" id="{1651C08E-D2CC-4F18-9D5A-A756757C66CA}"/>
              </a:ext>
            </a:extLst>
          </p:cNvPr>
          <p:cNvSpPr txBox="1">
            <a:spLocks noChangeArrowheads="1"/>
          </p:cNvSpPr>
          <p:nvPr/>
        </p:nvSpPr>
        <p:spPr bwMode="auto">
          <a:xfrm>
            <a:off x="2263775" y="3492500"/>
            <a:ext cx="3451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做好充分的择业准备</a:t>
            </a:r>
          </a:p>
        </p:txBody>
      </p:sp>
      <p:sp>
        <p:nvSpPr>
          <p:cNvPr id="176134" name="文本框 5">
            <a:extLst>
              <a:ext uri="{FF2B5EF4-FFF2-40B4-BE49-F238E27FC236}">
                <a16:creationId xmlns:a16="http://schemas.microsoft.com/office/drawing/2014/main" id="{32027B5C-B064-41CD-B38F-ACD2CEA82AFE}"/>
              </a:ext>
            </a:extLst>
          </p:cNvPr>
          <p:cNvSpPr txBox="1">
            <a:spLocks noChangeArrowheads="1"/>
          </p:cNvSpPr>
          <p:nvPr/>
        </p:nvSpPr>
        <p:spPr bwMode="auto">
          <a:xfrm>
            <a:off x="2263775" y="4179888"/>
            <a:ext cx="3778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培养创业的勇气和能力</a:t>
            </a:r>
          </a:p>
        </p:txBody>
      </p:sp>
      <p:pic>
        <p:nvPicPr>
          <p:cNvPr id="176135" name="图片 6">
            <a:extLst>
              <a:ext uri="{FF2B5EF4-FFF2-40B4-BE49-F238E27FC236}">
                <a16:creationId xmlns:a16="http://schemas.microsoft.com/office/drawing/2014/main" id="{E7D471EA-9BE0-4BE8-8041-24D461098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2500" y="1484313"/>
            <a:ext cx="3633788"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C0F76ADC-E73C-4EC6-8C11-20AB8FF0D814}"/>
              </a:ext>
            </a:extLst>
          </p:cNvPr>
          <p:cNvPicPr>
            <a:picLocks noChangeAspect="1"/>
          </p:cNvPicPr>
          <p:nvPr/>
        </p:nvPicPr>
        <p:blipFill rotWithShape="1">
          <a:blip r:embed="rId3" cstate="print"/>
          <a:srcRect b="8120"/>
          <a:stretch/>
        </p:blipFill>
        <p:spPr>
          <a:xfrm>
            <a:off x="7052697" y="4257750"/>
            <a:ext cx="4133850" cy="1925336"/>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D8C5AB01-B229-4236-A61E-1DF30718F4BE}"/>
              </a:ext>
            </a:extLst>
          </p:cNvPr>
          <p:cNvSpPr>
            <a:spLocks noGrp="1"/>
          </p:cNvSpPr>
          <p:nvPr>
            <p:ph type="title"/>
          </p:nvPr>
        </p:nvSpPr>
        <p:spPr/>
        <p:txBody>
          <a:bodyPr/>
          <a:lstStyle/>
          <a:p>
            <a:pPr eaLnBrk="1" hangingPunct="1"/>
            <a:r>
              <a:rPr lang="zh-CN" altLang="en-US"/>
              <a:t> 理想的类型（从内容上划分）</a:t>
            </a:r>
          </a:p>
        </p:txBody>
      </p:sp>
      <p:sp>
        <p:nvSpPr>
          <p:cNvPr id="3" name="内容占位符 2">
            <a:extLst>
              <a:ext uri="{FF2B5EF4-FFF2-40B4-BE49-F238E27FC236}">
                <a16:creationId xmlns:a16="http://schemas.microsoft.com/office/drawing/2014/main" id="{90EC2EA5-A108-4427-A03C-BC6D90847459}"/>
              </a:ext>
            </a:extLst>
          </p:cNvPr>
          <p:cNvSpPr>
            <a:spLocks noGrp="1"/>
          </p:cNvSpPr>
          <p:nvPr>
            <p:ph idx="1"/>
          </p:nvPr>
        </p:nvSpPr>
        <p:spPr>
          <a:xfrm>
            <a:off x="623888" y="1350963"/>
            <a:ext cx="10394950" cy="4525962"/>
          </a:xfrm>
        </p:spPr>
        <p:txBody>
          <a:bodyPr/>
          <a:lstStyle/>
          <a:p>
            <a:pPr marL="0" indent="0" eaLnBrk="1" hangingPunct="1">
              <a:buFont typeface="Wingdings" panose="05000000000000000000" pitchFamily="2" charset="2"/>
              <a:buNone/>
              <a:defRPr/>
            </a:pPr>
            <a:r>
              <a:rPr lang="zh-CN" altLang="en-US" sz="2667" dirty="0"/>
              <a:t>（</a:t>
            </a:r>
            <a:r>
              <a:rPr lang="en-US" altLang="zh-CN" sz="2667" dirty="0"/>
              <a:t>1</a:t>
            </a:r>
            <a:r>
              <a:rPr lang="zh-CN" altLang="en-US" sz="2667" dirty="0"/>
              <a:t>）生活理想。</a:t>
            </a:r>
          </a:p>
          <a:p>
            <a:pPr marL="457189" indent="-457189" eaLnBrk="1" hangingPunct="1">
              <a:defRPr/>
            </a:pPr>
            <a:r>
              <a:rPr lang="zh-CN" altLang="en-US" sz="2667" dirty="0"/>
              <a:t>是一个人按照自己对生活意义的理解以及自己的生活情趣，对未来生活方式、生活结构、生活目标的追求和向往。 </a:t>
            </a:r>
            <a:endParaRPr lang="en-US" altLang="zh-CN" sz="2667" dirty="0"/>
          </a:p>
          <a:p>
            <a:pPr marL="457189" indent="-457189" eaLnBrk="1" hangingPunct="1">
              <a:defRPr/>
            </a:pPr>
            <a:endParaRPr lang="en-US" altLang="zh-CN" sz="2667" dirty="0"/>
          </a:p>
          <a:p>
            <a:pPr marL="457189" indent="-457189" eaLnBrk="1" hangingPunct="1">
              <a:defRPr/>
            </a:pPr>
            <a:endParaRPr lang="en-US" altLang="zh-CN" sz="2667" dirty="0"/>
          </a:p>
          <a:p>
            <a:pPr marL="457189" indent="-457189" algn="r" eaLnBrk="1" hangingPunct="1">
              <a:buFont typeface="Arial" panose="020B0604020202020204" pitchFamily="34" charset="0"/>
              <a:buChar char="•"/>
              <a:defRPr/>
            </a:pPr>
            <a:r>
              <a:rPr lang="zh-CN" altLang="en-US" sz="2667" b="1" dirty="0">
                <a:latin typeface="华文楷体" panose="02010600040101010101" pitchFamily="2" charset="-122"/>
                <a:ea typeface="华文楷体" panose="02010600040101010101" pitchFamily="2" charset="-122"/>
              </a:rPr>
              <a:t>饥饿的年代，理想是温饱；</a:t>
            </a:r>
          </a:p>
          <a:p>
            <a:pPr marL="457189" indent="-457189" algn="r" eaLnBrk="1" hangingPunct="1">
              <a:buFont typeface="Arial" panose="020B0604020202020204" pitchFamily="34" charset="0"/>
              <a:buChar char="•"/>
              <a:defRPr/>
            </a:pPr>
            <a:r>
              <a:rPr lang="zh-CN" altLang="en-US" sz="2667" b="1" dirty="0">
                <a:latin typeface="华文楷体" panose="02010600040101010101" pitchFamily="2" charset="-122"/>
                <a:ea typeface="华文楷体" panose="02010600040101010101" pitchFamily="2" charset="-122"/>
              </a:rPr>
              <a:t>温饱的年代，理想是文明；</a:t>
            </a:r>
          </a:p>
          <a:p>
            <a:pPr marL="457189" indent="-457189" algn="r" eaLnBrk="1" hangingPunct="1">
              <a:buFont typeface="Arial" panose="020B0604020202020204" pitchFamily="34" charset="0"/>
              <a:buChar char="•"/>
              <a:defRPr/>
            </a:pPr>
            <a:r>
              <a:rPr lang="zh-CN" altLang="en-US" sz="2667" b="1" dirty="0">
                <a:latin typeface="华文楷体" panose="02010600040101010101" pitchFamily="2" charset="-122"/>
                <a:ea typeface="华文楷体" panose="02010600040101010101" pitchFamily="2" charset="-122"/>
              </a:rPr>
              <a:t>离乱的年代，理想是安定；</a:t>
            </a:r>
          </a:p>
          <a:p>
            <a:pPr marL="457189" indent="-457189" algn="r" eaLnBrk="1" hangingPunct="1">
              <a:buFont typeface="Arial" panose="020B0604020202020204" pitchFamily="34" charset="0"/>
              <a:buChar char="•"/>
              <a:defRPr/>
            </a:pPr>
            <a:r>
              <a:rPr lang="zh-CN" altLang="en-US" sz="2667" b="1" dirty="0">
                <a:latin typeface="华文楷体" panose="02010600040101010101" pitchFamily="2" charset="-122"/>
                <a:ea typeface="华文楷体" panose="02010600040101010101" pitchFamily="2" charset="-122"/>
              </a:rPr>
              <a:t>安定的年代，理想是繁荣。</a:t>
            </a:r>
          </a:p>
          <a:p>
            <a:pPr marL="0" indent="0" algn="r" eaLnBrk="1" hangingPunct="1">
              <a:buFont typeface="Wingdings" panose="05000000000000000000" pitchFamily="2" charset="2"/>
              <a:buNone/>
              <a:defRPr/>
            </a:pPr>
            <a:r>
              <a:rPr lang="en-US" altLang="zh-CN" sz="2667" b="1" dirty="0">
                <a:latin typeface="华文楷体" panose="02010600040101010101" pitchFamily="2" charset="-122"/>
                <a:ea typeface="华文楷体" panose="02010600040101010101" pitchFamily="2" charset="-122"/>
              </a:rPr>
              <a:t>——</a:t>
            </a:r>
            <a:r>
              <a:rPr lang="zh-CN" altLang="en-US" sz="2667" b="1" dirty="0">
                <a:latin typeface="华文楷体" panose="02010600040101010101" pitchFamily="2" charset="-122"/>
                <a:ea typeface="华文楷体" panose="02010600040101010101" pitchFamily="2" charset="-122"/>
              </a:rPr>
              <a:t>流沙河</a:t>
            </a:r>
          </a:p>
        </p:txBody>
      </p:sp>
      <p:pic>
        <p:nvPicPr>
          <p:cNvPr id="5" name="图片 4">
            <a:extLst>
              <a:ext uri="{FF2B5EF4-FFF2-40B4-BE49-F238E27FC236}">
                <a16:creationId xmlns:a16="http://schemas.microsoft.com/office/drawing/2014/main" id="{B49BFB81-ED75-4213-93E6-91B2AF874ADD}"/>
              </a:ext>
            </a:extLst>
          </p:cNvPr>
          <p:cNvPicPr>
            <a:picLocks noChangeAspect="1"/>
          </p:cNvPicPr>
          <p:nvPr/>
        </p:nvPicPr>
        <p:blipFill>
          <a:blip r:embed="rId2" cstate="print"/>
          <a:stretch>
            <a:fillRect/>
          </a:stretch>
        </p:blipFill>
        <p:spPr>
          <a:xfrm>
            <a:off x="1059392" y="3079960"/>
            <a:ext cx="4762500" cy="3171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1+#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C9AEAF8C-CB96-4714-96EA-DF6C8F861682}"/>
              </a:ext>
            </a:extLst>
          </p:cNvPr>
          <p:cNvSpPr>
            <a:spLocks noGrp="1"/>
          </p:cNvSpPr>
          <p:nvPr>
            <p:ph type="title"/>
          </p:nvPr>
        </p:nvSpPr>
        <p:spPr/>
        <p:txBody>
          <a:bodyPr/>
          <a:lstStyle/>
          <a:p>
            <a:pPr eaLnBrk="1" hangingPunct="1"/>
            <a:r>
              <a:rPr lang="zh-CN" altLang="en-US"/>
              <a:t> 理想的类型（从内容上划分）</a:t>
            </a:r>
          </a:p>
        </p:txBody>
      </p:sp>
      <p:sp>
        <p:nvSpPr>
          <p:cNvPr id="3" name="内容占位符 2">
            <a:extLst>
              <a:ext uri="{FF2B5EF4-FFF2-40B4-BE49-F238E27FC236}">
                <a16:creationId xmlns:a16="http://schemas.microsoft.com/office/drawing/2014/main" id="{A72D1714-507A-4DBC-A6FD-F985BB1A9451}"/>
              </a:ext>
            </a:extLst>
          </p:cNvPr>
          <p:cNvSpPr>
            <a:spLocks noGrp="1"/>
          </p:cNvSpPr>
          <p:nvPr>
            <p:ph idx="1"/>
          </p:nvPr>
        </p:nvSpPr>
        <p:spPr>
          <a:xfrm>
            <a:off x="649288" y="1477963"/>
            <a:ext cx="5307012" cy="4525962"/>
          </a:xfrm>
        </p:spPr>
        <p:txBody>
          <a:bodyPr/>
          <a:lstStyle/>
          <a:p>
            <a:pPr marL="0" indent="0" eaLnBrk="1" hangingPunct="1">
              <a:buFont typeface="Wingdings" panose="05000000000000000000" pitchFamily="2" charset="2"/>
              <a:buNone/>
              <a:defRPr/>
            </a:pPr>
            <a:r>
              <a:rPr lang="zh-CN" altLang="en-US" sz="2667" b="1" dirty="0"/>
              <a:t>（</a:t>
            </a:r>
            <a:r>
              <a:rPr lang="en-US" altLang="zh-CN" sz="2667" b="1" dirty="0"/>
              <a:t>2</a:t>
            </a:r>
            <a:r>
              <a:rPr lang="zh-CN" altLang="en-US" sz="2667" b="1" dirty="0"/>
              <a:t>）职业理想</a:t>
            </a:r>
          </a:p>
          <a:p>
            <a:pPr marL="0" indent="0" eaLnBrk="1" hangingPunct="1">
              <a:buFont typeface="Wingdings" panose="05000000000000000000" pitchFamily="2" charset="2"/>
              <a:buNone/>
              <a:defRPr/>
            </a:pPr>
            <a:r>
              <a:rPr lang="zh-CN" altLang="en-US" sz="2667" dirty="0"/>
              <a:t>    职业理想是指人们对 未来职业、工种和业绩的一种希望和追求。</a:t>
            </a:r>
          </a:p>
          <a:p>
            <a:pPr marL="0" indent="0" eaLnBrk="1" hangingPunct="1">
              <a:buFont typeface="Wingdings" panose="05000000000000000000" pitchFamily="2" charset="2"/>
              <a:buNone/>
              <a:defRPr/>
            </a:pPr>
            <a:r>
              <a:rPr lang="zh-CN" altLang="en-US" sz="2667" b="1" dirty="0"/>
              <a:t>（</a:t>
            </a:r>
            <a:r>
              <a:rPr lang="en-US" altLang="zh-CN" sz="2667" b="1" dirty="0"/>
              <a:t>3</a:t>
            </a:r>
            <a:r>
              <a:rPr lang="zh-CN" altLang="en-US" sz="2667" b="1" dirty="0"/>
              <a:t>）道德理想</a:t>
            </a:r>
          </a:p>
          <a:p>
            <a:pPr marL="0" indent="0" eaLnBrk="1" hangingPunct="1">
              <a:buFont typeface="Wingdings" panose="05000000000000000000" pitchFamily="2" charset="2"/>
              <a:buNone/>
              <a:defRPr/>
            </a:pPr>
            <a:r>
              <a:rPr lang="zh-CN" altLang="en-US" sz="2667" dirty="0"/>
              <a:t>    它是指人们对未来道德标准与理想人格的追求和向往。也是做人的标准。</a:t>
            </a:r>
          </a:p>
          <a:p>
            <a:pPr marL="0" indent="0" eaLnBrk="1" hangingPunct="1">
              <a:buFont typeface="Wingdings" panose="05000000000000000000" pitchFamily="2" charset="2"/>
              <a:buNone/>
              <a:defRPr/>
            </a:pPr>
            <a:r>
              <a:rPr lang="zh-CN" altLang="en-US" sz="2667" b="1" dirty="0"/>
              <a:t>（</a:t>
            </a:r>
            <a:r>
              <a:rPr lang="en-US" altLang="zh-CN" sz="2667" b="1" dirty="0"/>
              <a:t>4</a:t>
            </a:r>
            <a:r>
              <a:rPr lang="zh-CN" altLang="en-US" sz="2667" b="1" dirty="0"/>
              <a:t>）社会理想</a:t>
            </a:r>
          </a:p>
          <a:p>
            <a:pPr marL="0" indent="0" eaLnBrk="1" hangingPunct="1">
              <a:buFont typeface="Wingdings" panose="05000000000000000000" pitchFamily="2" charset="2"/>
              <a:buNone/>
              <a:defRPr/>
            </a:pPr>
            <a:r>
              <a:rPr lang="zh-CN" altLang="en-US" sz="2667" dirty="0"/>
              <a:t>    社会理想指一定社会、阶级或个人对未来社会制度和政治结构的追求、向往和设想。</a:t>
            </a:r>
          </a:p>
        </p:txBody>
      </p:sp>
      <p:pic>
        <p:nvPicPr>
          <p:cNvPr id="4" name="图片 3">
            <a:extLst>
              <a:ext uri="{FF2B5EF4-FFF2-40B4-BE49-F238E27FC236}">
                <a16:creationId xmlns:a16="http://schemas.microsoft.com/office/drawing/2014/main" id="{D32EFF81-6992-45D4-AA38-6AA8892A711D}"/>
              </a:ext>
            </a:extLst>
          </p:cNvPr>
          <p:cNvPicPr>
            <a:picLocks noChangeAspect="1"/>
          </p:cNvPicPr>
          <p:nvPr/>
        </p:nvPicPr>
        <p:blipFill>
          <a:blip r:embed="rId2" cstate="print"/>
          <a:stretch>
            <a:fillRect/>
          </a:stretch>
        </p:blipFill>
        <p:spPr>
          <a:xfrm>
            <a:off x="6559232" y="1477645"/>
            <a:ext cx="5169218" cy="3446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1+#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0AFD9AD8-B486-4A1D-9D1A-647DE1C38566}"/>
              </a:ext>
            </a:extLst>
          </p:cNvPr>
          <p:cNvSpPr>
            <a:spLocks noGrp="1"/>
          </p:cNvSpPr>
          <p:nvPr>
            <p:ph type="title"/>
          </p:nvPr>
        </p:nvSpPr>
        <p:spPr bwMode="auto">
          <a:xfrm>
            <a:off x="398463" y="493713"/>
            <a:ext cx="9996487" cy="1325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t>一、重精神是中华民族的优秀传统</a:t>
            </a:r>
          </a:p>
        </p:txBody>
      </p:sp>
      <p:sp>
        <p:nvSpPr>
          <p:cNvPr id="18435" name="内容占位符 2">
            <a:extLst>
              <a:ext uri="{FF2B5EF4-FFF2-40B4-BE49-F238E27FC236}">
                <a16:creationId xmlns:a16="http://schemas.microsoft.com/office/drawing/2014/main" id="{E12E318C-11C3-4AC3-AD8D-18B6CB56A29A}"/>
              </a:ext>
            </a:extLst>
          </p:cNvPr>
          <p:cNvSpPr>
            <a:spLocks noGrp="1"/>
          </p:cNvSpPr>
          <p:nvPr>
            <p:ph idx="1"/>
          </p:nvPr>
        </p:nvSpPr>
        <p:spPr bwMode="auto">
          <a:xfrm>
            <a:off x="568325" y="1743075"/>
            <a:ext cx="9418638" cy="2579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Arial" panose="020B0604020202020204" pitchFamily="34" charset="0"/>
              <a:buNone/>
            </a:pPr>
            <a:r>
              <a:rPr lang="zh-CN" altLang="en-US" sz="2800" dirty="0">
                <a:solidFill>
                  <a:srgbClr val="C00000"/>
                </a:solidFill>
              </a:rPr>
              <a:t>重精神的表现：</a:t>
            </a:r>
            <a:endParaRPr lang="en-US" altLang="zh-CN" sz="2800" dirty="0">
              <a:solidFill>
                <a:srgbClr val="C00000"/>
              </a:solidFill>
            </a:endParaRPr>
          </a:p>
          <a:p>
            <a:pPr eaLnBrk="1" hangingPunct="1">
              <a:buFont typeface="Arial" panose="020B0604020202020204" pitchFamily="34" charset="0"/>
              <a:buNone/>
            </a:pPr>
            <a:r>
              <a:rPr lang="en-US" altLang="zh-CN" sz="2800" dirty="0">
                <a:solidFill>
                  <a:srgbClr val="C00000"/>
                </a:solidFill>
              </a:rPr>
              <a:t>        1.</a:t>
            </a:r>
            <a:r>
              <a:rPr lang="zh-CN" altLang="en-US" sz="2800" dirty="0">
                <a:solidFill>
                  <a:srgbClr val="C00000"/>
                </a:solidFill>
              </a:rPr>
              <a:t>对物质生活与精神生活相互关系的独到理解上；</a:t>
            </a:r>
            <a:endParaRPr lang="en-US" altLang="zh-CN" sz="2800" dirty="0">
              <a:solidFill>
                <a:srgbClr val="C00000"/>
              </a:solidFill>
            </a:endParaRPr>
          </a:p>
          <a:p>
            <a:pPr eaLnBrk="1" hangingPunct="1">
              <a:buFont typeface="Arial" panose="020B0604020202020204" pitchFamily="34" charset="0"/>
              <a:buNone/>
            </a:pPr>
            <a:r>
              <a:rPr lang="en-US" altLang="zh-CN" sz="2800" dirty="0">
                <a:solidFill>
                  <a:srgbClr val="C00000"/>
                </a:solidFill>
              </a:rPr>
              <a:t>        2.</a:t>
            </a:r>
            <a:r>
              <a:rPr lang="zh-CN" altLang="en-US" sz="2800" dirty="0">
                <a:solidFill>
                  <a:srgbClr val="C00000"/>
                </a:solidFill>
              </a:rPr>
              <a:t>中国古人对理想的不懈追求上；</a:t>
            </a:r>
            <a:r>
              <a:rPr lang="en-US" altLang="zh-CN" sz="2800" dirty="0">
                <a:solidFill>
                  <a:srgbClr val="C00000"/>
                </a:solidFill>
              </a:rPr>
              <a:t>         </a:t>
            </a:r>
            <a:endParaRPr lang="zh-CN" altLang="en-US" sz="2800" dirty="0">
              <a:solidFill>
                <a:srgbClr val="C00000"/>
              </a:solidFill>
            </a:endParaRPr>
          </a:p>
        </p:txBody>
      </p:sp>
      <p:sp>
        <p:nvSpPr>
          <p:cNvPr id="18436" name="灯片编号占位符 5">
            <a:extLst>
              <a:ext uri="{FF2B5EF4-FFF2-40B4-BE49-F238E27FC236}">
                <a16:creationId xmlns:a16="http://schemas.microsoft.com/office/drawing/2014/main" id="{F451638A-6C9B-47A8-A9E6-88E251985B66}"/>
              </a:ext>
            </a:extLst>
          </p:cNvPr>
          <p:cNvSpPr>
            <a:spLocks noGrp="1"/>
          </p:cNvSpPr>
          <p:nvPr>
            <p:ph type="sldNum" sz="quarter" idx="10"/>
          </p:nvPr>
        </p:nvSpPr>
        <p:spPr bwMode="auto">
          <a:xfrm>
            <a:off x="10766425" y="6356350"/>
            <a:ext cx="112236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314F23-F194-4F5E-BF99-7CED9DA992C3}" type="slidenum">
              <a:rPr kumimoji="0" lang="zh-CN" altLang="en-US" sz="1800" b="0" i="0" u="none" strike="noStrike" kern="1200" cap="none" spc="0" normalizeH="0" baseline="0" noProof="0" smtClean="0">
                <a:ln>
                  <a:noFill/>
                </a:ln>
                <a:solidFill>
                  <a:srgbClr val="C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800" b="0" i="0" u="none" strike="noStrike" kern="1200" cap="none" spc="0" normalizeH="0" baseline="0" noProof="0">
              <a:ln>
                <a:noFill/>
              </a:ln>
              <a:solidFill>
                <a:srgbClr val="C00000"/>
              </a:solidFill>
              <a:effectLst/>
              <a:uLnTx/>
              <a:uFillTx/>
              <a:latin typeface="等线" panose="02010600030101010101" pitchFamily="2" charset="-122"/>
              <a:ea typeface="等线" panose="02010600030101010101" pitchFamily="2" charset="-122"/>
              <a:cs typeface="+mn-cs"/>
            </a:endParaRPr>
          </a:p>
        </p:txBody>
      </p:sp>
      <p:pic>
        <p:nvPicPr>
          <p:cNvPr id="18437" name="Picture 7">
            <a:extLst>
              <a:ext uri="{FF2B5EF4-FFF2-40B4-BE49-F238E27FC236}">
                <a16:creationId xmlns:a16="http://schemas.microsoft.com/office/drawing/2014/main" id="{B8ECA612-F9A9-4C16-B6EA-EF5F8FBA1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013" y="3303588"/>
            <a:ext cx="2830512"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13">
            <a:extLst>
              <a:ext uri="{FF2B5EF4-FFF2-40B4-BE49-F238E27FC236}">
                <a16:creationId xmlns:a16="http://schemas.microsoft.com/office/drawing/2014/main" id="{FC2D182C-C192-497C-9D8C-82C200C09A60}"/>
              </a:ext>
            </a:extLst>
          </p:cNvPr>
          <p:cNvSpPr>
            <a:spLocks noChangeArrowheads="1"/>
          </p:cNvSpPr>
          <p:nvPr/>
        </p:nvSpPr>
        <p:spPr bwMode="auto">
          <a:xfrm>
            <a:off x="1598613" y="5995988"/>
            <a:ext cx="2455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刘禹锡（公元</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772</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年</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—842</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年）</a:t>
            </a:r>
          </a:p>
        </p:txBody>
      </p:sp>
      <p:pic>
        <p:nvPicPr>
          <p:cNvPr id="18439" name="Picture 5">
            <a:extLst>
              <a:ext uri="{FF2B5EF4-FFF2-40B4-BE49-F238E27FC236}">
                <a16:creationId xmlns:a16="http://schemas.microsoft.com/office/drawing/2014/main" id="{C63BACA1-64EF-4435-985A-E4E001EB9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738" y="3243263"/>
            <a:ext cx="5381625"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矩形 15">
            <a:extLst>
              <a:ext uri="{FF2B5EF4-FFF2-40B4-BE49-F238E27FC236}">
                <a16:creationId xmlns:a16="http://schemas.microsoft.com/office/drawing/2014/main" id="{A986030B-6766-491B-A394-1E434EA24089}"/>
              </a:ext>
            </a:extLst>
          </p:cNvPr>
          <p:cNvSpPr>
            <a:spLocks noChangeArrowheads="1"/>
          </p:cNvSpPr>
          <p:nvPr/>
        </p:nvSpPr>
        <p:spPr bwMode="auto">
          <a:xfrm>
            <a:off x="6538913" y="5946775"/>
            <a:ext cx="33480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屈原（约公元前</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340</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年</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公元前</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278</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年）</a:t>
            </a:r>
          </a:p>
        </p:txBody>
      </p:sp>
    </p:spTree>
  </p:cSld>
  <p:clrMapOvr>
    <a:masterClrMapping/>
  </p:clrMapOvr>
  <p:transition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445B5E86-F19A-41C0-BA62-7F04AC63D725}"/>
              </a:ext>
            </a:extLst>
          </p:cNvPr>
          <p:cNvSpPr>
            <a:spLocks noGrp="1"/>
          </p:cNvSpPr>
          <p:nvPr>
            <p:ph idx="1"/>
          </p:nvPr>
        </p:nvSpPr>
        <p:spPr bwMode="auto">
          <a:xfrm>
            <a:off x="584200" y="1860550"/>
            <a:ext cx="11199813" cy="3868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Arial" panose="020B0604020202020204" pitchFamily="34" charset="0"/>
              <a:buNone/>
            </a:pPr>
            <a:r>
              <a:rPr lang="zh-CN" altLang="en-US" sz="2800">
                <a:solidFill>
                  <a:srgbClr val="C00000"/>
                </a:solidFill>
              </a:rPr>
              <a:t>重精神的表现：</a:t>
            </a:r>
            <a:endParaRPr lang="en-US" altLang="zh-CN" sz="2800">
              <a:solidFill>
                <a:srgbClr val="C00000"/>
              </a:solidFill>
            </a:endParaRPr>
          </a:p>
          <a:p>
            <a:pPr eaLnBrk="1" hangingPunct="1">
              <a:buFont typeface="Arial" panose="020B0604020202020204" pitchFamily="34" charset="0"/>
              <a:buNone/>
            </a:pPr>
            <a:r>
              <a:rPr lang="en-US" altLang="zh-CN" sz="2800">
                <a:solidFill>
                  <a:srgbClr val="C00000"/>
                </a:solidFill>
              </a:rPr>
              <a:t>       3.</a:t>
            </a:r>
            <a:r>
              <a:rPr lang="zh-CN" altLang="en-US" sz="2800">
                <a:solidFill>
                  <a:srgbClr val="C00000"/>
                </a:solidFill>
              </a:rPr>
              <a:t>对道德修养和道德教化的重视上；     </a:t>
            </a:r>
            <a:r>
              <a:rPr lang="en-US" altLang="zh-CN" sz="2800">
                <a:solidFill>
                  <a:srgbClr val="C00000"/>
                </a:solidFill>
              </a:rPr>
              <a:t>4.</a:t>
            </a:r>
            <a:r>
              <a:rPr lang="zh-CN" altLang="en-US" sz="2800">
                <a:solidFill>
                  <a:srgbClr val="C00000"/>
                </a:solidFill>
              </a:rPr>
              <a:t>对理想人格的推崇</a:t>
            </a:r>
            <a:endParaRPr lang="en-US" altLang="zh-CN" sz="2800">
              <a:solidFill>
                <a:srgbClr val="C00000"/>
              </a:solidFill>
            </a:endParaRPr>
          </a:p>
          <a:p>
            <a:pPr eaLnBrk="1" hangingPunct="1">
              <a:buFont typeface="Arial" panose="020B0604020202020204" pitchFamily="34" charset="0"/>
              <a:buNone/>
            </a:pPr>
            <a:endParaRPr lang="zh-CN" altLang="en-US" sz="2800"/>
          </a:p>
        </p:txBody>
      </p:sp>
      <p:sp>
        <p:nvSpPr>
          <p:cNvPr id="19459" name="灯片编号占位符 3">
            <a:extLst>
              <a:ext uri="{FF2B5EF4-FFF2-40B4-BE49-F238E27FC236}">
                <a16:creationId xmlns:a16="http://schemas.microsoft.com/office/drawing/2014/main" id="{13B2BB43-91CA-4002-A5E9-9291DFAF334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FB3D988-DC4D-4174-86D9-06CA5118A2E7}" type="slidenum">
              <a:rPr kumimoji="0" lang="zh-CN" altLang="en-US" sz="1800" b="0" i="0" u="none" strike="noStrike" kern="1200" cap="none" spc="0" normalizeH="0" baseline="0" noProof="0" smtClean="0">
                <a:ln>
                  <a:noFill/>
                </a:ln>
                <a:solidFill>
                  <a:srgbClr val="C00000"/>
                </a:solidFill>
                <a:effectLst/>
                <a:uLnTx/>
                <a:uFillTx/>
                <a:latin typeface="等线" panose="02010600030101010101" pitchFamily="2" charset="-122"/>
                <a:ea typeface="等线"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zh-CN" altLang="en-US" sz="1800" b="0" i="0" u="none" strike="noStrike" kern="1200" cap="none" spc="0" normalizeH="0" baseline="0" noProof="0">
              <a:ln>
                <a:noFill/>
              </a:ln>
              <a:solidFill>
                <a:srgbClr val="C00000"/>
              </a:solidFill>
              <a:effectLst/>
              <a:uLnTx/>
              <a:uFillTx/>
              <a:latin typeface="等线" panose="02010600030101010101" pitchFamily="2" charset="-122"/>
              <a:ea typeface="等线" panose="02010600030101010101" pitchFamily="2" charset="-122"/>
              <a:cs typeface="+mn-cs"/>
            </a:endParaRPr>
          </a:p>
        </p:txBody>
      </p:sp>
      <p:pic>
        <p:nvPicPr>
          <p:cNvPr id="19460" name="Picture 2">
            <a:extLst>
              <a:ext uri="{FF2B5EF4-FFF2-40B4-BE49-F238E27FC236}">
                <a16:creationId xmlns:a16="http://schemas.microsoft.com/office/drawing/2014/main" id="{2F3086BB-3E63-4F0B-8E69-24614CB6B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3519488"/>
            <a:ext cx="520382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3">
            <a:extLst>
              <a:ext uri="{FF2B5EF4-FFF2-40B4-BE49-F238E27FC236}">
                <a16:creationId xmlns:a16="http://schemas.microsoft.com/office/drawing/2014/main" id="{2CA15E9C-F8A2-488A-87EE-0961A35F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3476625"/>
            <a:ext cx="59944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内容占位符 4">
            <a:extLst>
              <a:ext uri="{FF2B5EF4-FFF2-40B4-BE49-F238E27FC236}">
                <a16:creationId xmlns:a16="http://schemas.microsoft.com/office/drawing/2014/main" id="{350C3719-B8AA-4BC5-9A14-D10D2B1B9BDC}"/>
              </a:ext>
            </a:extLst>
          </p:cNvPr>
          <p:cNvPicPr>
            <a:picLocks noChangeAspect="1"/>
          </p:cNvPicPr>
          <p:nvPr/>
        </p:nvPicPr>
        <p:blipFill>
          <a:blip r:embed="rId4">
            <a:extLst>
              <a:ext uri="{28A0092B-C50C-407E-A947-70E740481C1C}">
                <a14:useLocalDpi xmlns:a14="http://schemas.microsoft.com/office/drawing/2010/main" val="0"/>
              </a:ext>
            </a:extLst>
          </a:blip>
          <a:srcRect b="8369"/>
          <a:stretch>
            <a:fillRect/>
          </a:stretch>
        </p:blipFill>
        <p:spPr bwMode="auto">
          <a:xfrm>
            <a:off x="5576888" y="3511550"/>
            <a:ext cx="404812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矩形 12">
            <a:extLst>
              <a:ext uri="{FF2B5EF4-FFF2-40B4-BE49-F238E27FC236}">
                <a16:creationId xmlns:a16="http://schemas.microsoft.com/office/drawing/2014/main" id="{25B27E7B-2E23-4515-BC2E-F9D077728D35}"/>
              </a:ext>
            </a:extLst>
          </p:cNvPr>
          <p:cNvSpPr>
            <a:spLocks noChangeArrowheads="1"/>
          </p:cNvSpPr>
          <p:nvPr/>
        </p:nvSpPr>
        <p:spPr bwMode="auto">
          <a:xfrm>
            <a:off x="5645150" y="5694363"/>
            <a:ext cx="3386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林则徐</a:t>
            </a:r>
            <a:endPar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1785</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年</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8</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月</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30</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日－</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1850</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年</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11</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月</a:t>
            </a:r>
            <a:r>
              <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22</a:t>
            </a: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日）</a:t>
            </a:r>
          </a:p>
        </p:txBody>
      </p:sp>
      <p:sp>
        <p:nvSpPr>
          <p:cNvPr id="19464" name="矩形 9">
            <a:extLst>
              <a:ext uri="{FF2B5EF4-FFF2-40B4-BE49-F238E27FC236}">
                <a16:creationId xmlns:a16="http://schemas.microsoft.com/office/drawing/2014/main" id="{5DABE27D-BB2B-4075-AEA7-424DD33AA081}"/>
              </a:ext>
            </a:extLst>
          </p:cNvPr>
          <p:cNvSpPr>
            <a:spLocks noChangeArrowheads="1"/>
          </p:cNvSpPr>
          <p:nvPr/>
        </p:nvSpPr>
        <p:spPr bwMode="auto">
          <a:xfrm>
            <a:off x="1828800" y="5734050"/>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重视道德修养和道德教化的</a:t>
            </a:r>
            <a:endPar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“三不朽”思想</a:t>
            </a:r>
          </a:p>
        </p:txBody>
      </p:sp>
      <p:sp>
        <p:nvSpPr>
          <p:cNvPr id="19465" name="矩形 10">
            <a:extLst>
              <a:ext uri="{FF2B5EF4-FFF2-40B4-BE49-F238E27FC236}">
                <a16:creationId xmlns:a16="http://schemas.microsoft.com/office/drawing/2014/main" id="{EAB7BF33-826B-498A-B6F5-3E028C22FBCF}"/>
              </a:ext>
            </a:extLst>
          </p:cNvPr>
          <p:cNvSpPr>
            <a:spLocks noChangeArrowheads="1"/>
          </p:cNvSpPr>
          <p:nvPr/>
        </p:nvSpPr>
        <p:spPr bwMode="auto">
          <a:xfrm>
            <a:off x="9977438" y="5800725"/>
            <a:ext cx="1441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推崇理想人格的</a:t>
            </a:r>
            <a:endParaRPr kumimoji="0" lang="en-US" altLang="zh-CN"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“君子文化”</a:t>
            </a:r>
          </a:p>
        </p:txBody>
      </p:sp>
    </p:spTree>
  </p:cSld>
  <p:clrMapOvr>
    <a:masterClrMapping/>
  </p:clrMapOvr>
  <p:transition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0" name="文本框 2">
            <a:extLst>
              <a:ext uri="{FF2B5EF4-FFF2-40B4-BE49-F238E27FC236}">
                <a16:creationId xmlns:a16="http://schemas.microsoft.com/office/drawing/2014/main" id="{245F9993-EED7-4F1B-A1A5-9AA408004B11}"/>
              </a:ext>
            </a:extLst>
          </p:cNvPr>
          <p:cNvSpPr txBox="1">
            <a:spLocks noChangeArrowheads="1"/>
          </p:cNvSpPr>
          <p:nvPr/>
        </p:nvSpPr>
        <p:spPr bwMode="auto">
          <a:xfrm>
            <a:off x="1441450" y="3187700"/>
            <a:ext cx="10020300" cy="2954338"/>
          </a:xfrm>
          <a:prstGeom prst="rect">
            <a:avLst/>
          </a:prstGeom>
          <a:noFill/>
          <a:ln>
            <a:noFill/>
          </a:ln>
        </p:spPr>
        <p:txBody>
          <a:bodyPr>
            <a:spAutoFit/>
          </a:bodyPr>
          <a:lstStyle>
            <a:lvl1pPr marL="457200"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把学习作为一种精神追求、一种生活方式。既读有字之书，也读无字之书。</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掌握马克思主义理论，形成正确的世界观和科学的方法论，深化对社会主义核心价值观的认知认同。</a:t>
            </a:r>
            <a:endParaRPr kumimoji="0" lang="en-US" altLang="zh-CN" sz="2800" b="0"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pic>
        <p:nvPicPr>
          <p:cNvPr id="69635" name="图片 4">
            <a:extLst>
              <a:ext uri="{FF2B5EF4-FFF2-40B4-BE49-F238E27FC236}">
                <a16:creationId xmlns:a16="http://schemas.microsoft.com/office/drawing/2014/main" id="{0E3612E0-B318-4434-8C68-1FDFBDFF3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8617"/>
          <a:stretch>
            <a:fillRect/>
          </a:stretch>
        </p:blipFill>
        <p:spPr bwMode="auto">
          <a:xfrm>
            <a:off x="3700463" y="1189038"/>
            <a:ext cx="72834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标题 1">
            <a:extLst>
              <a:ext uri="{FF2B5EF4-FFF2-40B4-BE49-F238E27FC236}">
                <a16:creationId xmlns:a16="http://schemas.microsoft.com/office/drawing/2014/main" id="{054F5FCF-9AB6-4ECB-835E-667E278B222F}"/>
              </a:ext>
            </a:extLst>
          </p:cNvPr>
          <p:cNvSpPr txBox="1">
            <a:spLocks noChangeArrowheads="1"/>
          </p:cNvSpPr>
          <p:nvPr/>
        </p:nvSpPr>
        <p:spPr bwMode="auto">
          <a:xfrm>
            <a:off x="2017713" y="369888"/>
            <a:ext cx="9652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第三节 做社会主义核心价值观的积极践行者</a:t>
            </a:r>
          </a:p>
        </p:txBody>
      </p:sp>
      <p:sp>
        <p:nvSpPr>
          <p:cNvPr id="69637" name="矩形 2">
            <a:extLst>
              <a:ext uri="{FF2B5EF4-FFF2-40B4-BE49-F238E27FC236}">
                <a16:creationId xmlns:a16="http://schemas.microsoft.com/office/drawing/2014/main" id="{6B3C0A4E-3F48-407B-9CF3-861AFF36F7D3}"/>
              </a:ext>
            </a:extLst>
          </p:cNvPr>
          <p:cNvSpPr>
            <a:spLocks noChangeArrowheads="1"/>
          </p:cNvSpPr>
          <p:nvPr/>
        </p:nvSpPr>
        <p:spPr bwMode="auto">
          <a:xfrm>
            <a:off x="1441450" y="2165350"/>
            <a:ext cx="1985963"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1. </a:t>
            </a:r>
            <a:r>
              <a:rPr kumimoji="0" lang="zh-CN" altLang="en-US"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rPr>
              <a:t>勤 学</a:t>
            </a:r>
            <a:endParaRPr kumimoji="0" lang="en-US" altLang="zh-CN" sz="3200" b="1" i="0" u="none" strike="noStrike" kern="1200" cap="none" spc="0" normalizeH="0" baseline="0" noProof="0">
              <a:ln>
                <a:noFill/>
              </a:ln>
              <a:solidFill>
                <a:srgbClr val="000000"/>
              </a:solidFill>
              <a:effectLst/>
              <a:uLnTx/>
              <a:uFillTx/>
              <a:latin typeface="华文中宋" panose="02010600040101010101" pitchFamily="2" charset="-122"/>
              <a:ea typeface="微软雅黑" panose="020B0503020204020204" pitchFamily="34" charset="-122"/>
              <a:cs typeface="+mn-cs"/>
              <a:sym typeface="微软雅黑" panose="020B0503020204020204" pitchFamily="34"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f"/>
  <p:tag name="KSO_WM_UNIT_INDEX" val="1"/>
  <p:tag name="KSO_WM_UNIT_LAYERLEVEL" val="1"/>
  <p:tag name="KSO_WM_UNIT_VALUE" val="34"/>
  <p:tag name="KSO_WM_UNIT_HIGHLIGHT" val="0"/>
  <p:tag name="KSO_WM_UNIT_COMPATIBLE" val="0"/>
  <p:tag name="KSO_WM_UNIT_CLEAR" val="0"/>
  <p:tag name="KSO_WM_BEAUTIFY_FLAG" val="#wm#"/>
  <p:tag name="KSO_WM_TAG_VERSION" val="1.0"/>
  <p:tag name="KSO_WM_DIAGRAM_GROUP_CODE" val="l1_1"/>
  <p:tag name="KSO_WM_UNIT_ID" val="custom20184627_6*f*1"/>
  <p:tag name="KSO_WM_UNIT_PRESET_TEXT" val="Lorem ipsum dolor sit amet, consectetur adipisicing elit."/>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627_11*i*3"/>
  <p:tag name="KSO_WM_TEMPLATE_CATEGORY" val="custom"/>
  <p:tag name="KSO_WM_TEMPLATE_INDEX" val="20184627"/>
  <p:tag name="KSO_WM_UNIT_INDEX" val="3"/>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TAG_VERSION" val="1.0"/>
  <p:tag name="KSO_WM_UNIT_TYPE" val="a"/>
  <p:tag name="KSO_WM_UNIT_INDEX" val="1"/>
  <p:tag name="KSO_WM_UNIT_LAYERLEVEL" val="1"/>
  <p:tag name="KSO_WM_UNIT_VALUE" val="18"/>
  <p:tag name="KSO_WM_UNIT_ISCONTENTSTITLE" val="0"/>
  <p:tag name="KSO_WM_UNIT_HIGHLIGHT" val="0"/>
  <p:tag name="KSO_WM_UNIT_COMPATIBLE" val="0"/>
  <p:tag name="KSO_WM_UNIT_CLEAR" val="0"/>
  <p:tag name="KSO_WM_BEAUTIFY_FLAG" val="#wm#"/>
  <p:tag name="KSO_WM_DIAGRAM_GROUP_CODE" val="r1_1"/>
  <p:tag name="KSO_WM_UNIT_ID" val="custom20184627_5*a*1"/>
  <p:tag name="KSO_WM_UNIT_PRESET_TEXT" val="LOREM IPSUM"/>
  <p:tag name="KSO_WM_UNIT_LINE_FORE_SCHEMECOLOR_INDEX" val="5"/>
  <p:tag name="KSO_WM_UNIT_LINE_FILL_TYPE" val="2"/>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TAG_VERSION" val="1.0"/>
  <p:tag name="KSO_WM_UNIT_TYPE" val="a"/>
  <p:tag name="KSO_WM_UNIT_INDEX" val="1"/>
  <p:tag name="KSO_WM_UNIT_LAYERLEVEL" val="1"/>
  <p:tag name="KSO_WM_UNIT_VALUE" val="18"/>
  <p:tag name="KSO_WM_UNIT_ISCONTENTSTITLE" val="0"/>
  <p:tag name="KSO_WM_UNIT_HIGHLIGHT" val="0"/>
  <p:tag name="KSO_WM_UNIT_COMPATIBLE" val="0"/>
  <p:tag name="KSO_WM_UNIT_CLEAR" val="0"/>
  <p:tag name="KSO_WM_BEAUTIFY_FLAG" val="#wm#"/>
  <p:tag name="KSO_WM_DIAGRAM_GROUP_CODE" val="r1_1"/>
  <p:tag name="KSO_WM_UNIT_ID" val="custom20184627_5*a*1"/>
  <p:tag name="KSO_WM_UNIT_PRESET_TEXT" val="LOREM IPSUM"/>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TAG_VERSION" val="1.0"/>
  <p:tag name="KSO_WM_UNIT_TYPE" val="a"/>
  <p:tag name="KSO_WM_UNIT_INDEX" val="1"/>
  <p:tag name="KSO_WM_UNIT_LAYERLEVEL" val="1"/>
  <p:tag name="KSO_WM_UNIT_VALUE" val="18"/>
  <p:tag name="KSO_WM_UNIT_ISCONTENTSTITLE" val="0"/>
  <p:tag name="KSO_WM_UNIT_HIGHLIGHT" val="0"/>
  <p:tag name="KSO_WM_UNIT_COMPATIBLE" val="0"/>
  <p:tag name="KSO_WM_UNIT_CLEAR" val="0"/>
  <p:tag name="KSO_WM_BEAUTIFY_FLAG" val="#wm#"/>
  <p:tag name="KSO_WM_DIAGRAM_GROUP_CODE" val="r1_1"/>
  <p:tag name="KSO_WM_UNIT_ID" val="custom20184627_5*a*1"/>
  <p:tag name="KSO_WM_UNIT_PRESET_TEXT" val="LOREM IPSUM"/>
  <p:tag name="KSO_WM_UNIT_LINE_FORE_SCHEMECOLOR_INDEX" val="5"/>
  <p:tag name="KSO_WM_UNIT_LINE_FILL_TYPE" val="2"/>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TAG_VERSION" val="1.0"/>
  <p:tag name="KSO_WM_UNIT_TYPE" val="a"/>
  <p:tag name="KSO_WM_UNIT_INDEX" val="1"/>
  <p:tag name="KSO_WM_UNIT_LAYERLEVEL" val="1"/>
  <p:tag name="KSO_WM_UNIT_VALUE" val="18"/>
  <p:tag name="KSO_WM_UNIT_ISCONTENTSTITLE" val="0"/>
  <p:tag name="KSO_WM_UNIT_HIGHLIGHT" val="0"/>
  <p:tag name="KSO_WM_UNIT_COMPATIBLE" val="0"/>
  <p:tag name="KSO_WM_UNIT_CLEAR" val="0"/>
  <p:tag name="KSO_WM_BEAUTIFY_FLAG" val="#wm#"/>
  <p:tag name="KSO_WM_DIAGRAM_GROUP_CODE" val="r1_1"/>
  <p:tag name="KSO_WM_UNIT_ID" val="custom20184627_5*a*1"/>
  <p:tag name="KSO_WM_UNIT_PRESET_TEXT" val="LOREM IPSUM"/>
  <p:tag name="KSO_WM_UNIT_LINE_FORE_SCHEMECOLOR_INDEX" val="5"/>
  <p:tag name="KSO_WM_UNIT_LINE_FILL_TYPE" val="2"/>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f"/>
  <p:tag name="KSO_WM_UNIT_INDEX" val="1"/>
  <p:tag name="KSO_WM_UNIT_LAYERLEVEL" val="1"/>
  <p:tag name="KSO_WM_UNIT_VALUE" val="34"/>
  <p:tag name="KSO_WM_UNIT_HIGHLIGHT" val="0"/>
  <p:tag name="KSO_WM_UNIT_COMPATIBLE" val="0"/>
  <p:tag name="KSO_WM_UNIT_CLEAR" val="0"/>
  <p:tag name="KSO_WM_BEAUTIFY_FLAG" val="#wm#"/>
  <p:tag name="KSO_WM_TAG_VERSION" val="1.0"/>
  <p:tag name="KSO_WM_DIAGRAM_GROUP_CODE" val="l1_1"/>
  <p:tag name="KSO_WM_UNIT_ID" val="custom20184627_6*f*1"/>
  <p:tag name="KSO_WM_UNIT_PRESET_TEXT" val="Lorem ipsum dolor sit amet, consectetur adipisicing elit."/>
  <p:tag name="KSO_WM_UNIT_TEXT_FILL_FORE_SCHEMECOLOR_INDEX" val="14"/>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ue Pearl DeLuxe">
  <a:themeElements>
    <a:clrScheme name="1_~Blue Pearl DeLuxe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1_~Blue Pearl DeLuxe">
      <a:majorFont>
        <a:latin typeface="黑体"/>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solidFill>
            <a:srgbClr val="1F497D"/>
          </a:solidFill>
          <a:miter lim="400000"/>
        </a:ln>
        <a:effectLst/>
      </a:spPr>
      <a:bodyPr lIns="14288" tIns="14288" rIns="14288" bIns="14288" anchor="ctr"/>
      <a:lstStyle>
        <a:defPPr eaLnBrk="1" fontAlgn="auto" hangingPunct="1">
          <a:lnSpc>
            <a:spcPct val="100000"/>
          </a:lnSpc>
          <a:spcBef>
            <a:spcPts val="0"/>
          </a:spcBef>
          <a:spcAft>
            <a:spcPts val="0"/>
          </a:spcAft>
          <a:buClrTx/>
          <a:buFontTx/>
          <a:buNone/>
          <a:defRPr sz="1300" b="0" kern="0">
            <a:solidFill>
              <a:prstClr val="black"/>
            </a:solidFill>
            <a:latin typeface="Calibri"/>
            <a:ea typeface="+mn-ea"/>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50000"/>
          </a:lnSpc>
          <a:spcBef>
            <a:spcPct val="0"/>
          </a:spcBef>
          <a:spcAft>
            <a:spcPct val="0"/>
          </a:spcAft>
          <a:buClr>
            <a:schemeClr val="accent2"/>
          </a:buClr>
          <a:buSzTx/>
          <a:buFont typeface="Wingdings" pitchFamily="2" charset="2"/>
          <a:buChar char="§"/>
          <a:tabLst/>
          <a:defRPr kumimoji="0" lang="en-US" altLang="zh-CN" sz="3600" b="1" i="0" u="none" strike="noStrike" cap="none" normalizeH="0" baseline="0" smtClean="0">
            <a:ln>
              <a:noFill/>
            </a:ln>
            <a:solidFill>
              <a:srgbClr val="0000FF"/>
            </a:solidFill>
            <a:effectLst/>
            <a:latin typeface="Arial" pitchFamily="34" charset="0"/>
            <a:ea typeface="黑体" pitchFamily="49" charset="-122"/>
            <a:cs typeface="Arial" pitchFamily="34" charset="0"/>
          </a:defRPr>
        </a:defPPr>
      </a:lstStyle>
    </a:lnDef>
  </a:objectDefaults>
  <a:extraClrSchemeLst>
    <a:extraClrScheme>
      <a:clrScheme name="1_~Blue Pearl DeLuxe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网院" id="{7E2554AD-F683-47B4-80C3-D8DD37FA02B2}" vid="{5ED7D0A3-D9E6-447F-8977-5825AC86A6DF}"/>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ruideppt">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2_ruideppt">
      <a:majorFont>
        <a:latin typeface=""/>
        <a:ea typeface="黑体"/>
        <a:cs typeface=""/>
      </a:majorFont>
      <a:minorFont>
        <a:latin typeface=""/>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网院" id="{7E2554AD-F683-47B4-80C3-D8DD37FA02B2}" vid="{5ED7D0A3-D9E6-447F-8977-5825AC86A6DF}"/>
    </a:ext>
  </a:extLst>
</a:theme>
</file>

<file path=docProps/app.xml><?xml version="1.0" encoding="utf-8"?>
<Properties xmlns="http://schemas.openxmlformats.org/officeDocument/2006/extended-properties" xmlns:vt="http://schemas.openxmlformats.org/officeDocument/2006/docPropsVTypes">
  <TotalTime>155</TotalTime>
  <Words>2400</Words>
  <Application>Microsoft Office PowerPoint</Application>
  <PresentationFormat>宽屏</PresentationFormat>
  <Paragraphs>250</Paragraphs>
  <Slides>48</Slides>
  <Notes>13</Notes>
  <HiddenSlides>0</HiddenSlides>
  <MMClips>0</MMClips>
  <ScaleCrop>false</ScaleCrop>
  <HeadingPairs>
    <vt:vector size="8" baseType="variant">
      <vt:variant>
        <vt:lpstr>已用的字体</vt:lpstr>
      </vt:variant>
      <vt:variant>
        <vt:i4>20</vt:i4>
      </vt:variant>
      <vt:variant>
        <vt:lpstr>主题</vt:lpstr>
      </vt:variant>
      <vt:variant>
        <vt:i4>9</vt:i4>
      </vt:variant>
      <vt:variant>
        <vt:lpstr>嵌入 OLE 服务器</vt:lpstr>
      </vt:variant>
      <vt:variant>
        <vt:i4>1</vt:i4>
      </vt:variant>
      <vt:variant>
        <vt:lpstr>幻灯片标题</vt:lpstr>
      </vt:variant>
      <vt:variant>
        <vt:i4>48</vt:i4>
      </vt:variant>
    </vt:vector>
  </HeadingPairs>
  <TitlesOfParts>
    <vt:vector size="78" baseType="lpstr">
      <vt:lpstr>等线</vt:lpstr>
      <vt:lpstr>等线 Light</vt:lpstr>
      <vt:lpstr>方正大黑简体</vt:lpstr>
      <vt:lpstr>方正兰亭黑_GBK</vt:lpstr>
      <vt:lpstr>黑体</vt:lpstr>
      <vt:lpstr>华文楷体</vt:lpstr>
      <vt:lpstr>华文中宋</vt:lpstr>
      <vt:lpstr>楷体</vt:lpstr>
      <vt:lpstr>隶书</vt:lpstr>
      <vt:lpstr>宋体</vt:lpstr>
      <vt:lpstr>微软雅黑</vt:lpstr>
      <vt:lpstr>幼圆</vt:lpstr>
      <vt:lpstr>Arial</vt:lpstr>
      <vt:lpstr>Calibri</vt:lpstr>
      <vt:lpstr>Calibri Light</vt:lpstr>
      <vt:lpstr>Tahoma</vt:lpstr>
      <vt:lpstr>Times New Roman</vt:lpstr>
      <vt:lpstr>Verdana</vt:lpstr>
      <vt:lpstr>Wingdings</vt:lpstr>
      <vt:lpstr>仿宋_GB2312</vt:lpstr>
      <vt:lpstr>Office 主题​​</vt:lpstr>
      <vt:lpstr>1_~Blue Pearl DeLuxe</vt:lpstr>
      <vt:lpstr>网院</vt:lpstr>
      <vt:lpstr>1_Office 主题​​</vt:lpstr>
      <vt:lpstr>1_网院</vt:lpstr>
      <vt:lpstr>Office 主题</vt:lpstr>
      <vt:lpstr>2_ruideppt</vt:lpstr>
      <vt:lpstr>2_网院</vt:lpstr>
      <vt:lpstr>3_网院</vt:lpstr>
      <vt:lpstr>Photoshop.Image.5</vt:lpstr>
      <vt:lpstr>一</vt:lpstr>
      <vt:lpstr>PowerPoint 演示文稿</vt:lpstr>
      <vt:lpstr>PowerPoint 演示文稿</vt:lpstr>
      <vt:lpstr>PowerPoint 演示文稿</vt:lpstr>
      <vt:lpstr> 理想的类型（从内容上划分）</vt:lpstr>
      <vt:lpstr> 理想的类型（从内容上划分）</vt:lpstr>
      <vt:lpstr>一、重精神是中华民族的优秀传统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上述观点的理论误区</vt:lpstr>
      <vt:lpstr>PowerPoint 演示文稿</vt:lpstr>
      <vt:lpstr>PowerPoint 演示文稿</vt:lpstr>
      <vt:lpstr>道德从人类社会的实践中产生出来，这已经成为基本常识。</vt:lpstr>
      <vt:lpstr>PowerPoint 演示文稿</vt:lpstr>
      <vt:lpstr>PowerPoint 演示文稿</vt:lpstr>
      <vt:lpstr>PowerPoint 演示文稿</vt:lpstr>
      <vt:lpstr>PowerPoint 演示文稿</vt:lpstr>
      <vt:lpstr>PowerPoint 演示文稿</vt:lpstr>
      <vt:lpstr>三、我国社会主义法律的运行</vt:lpstr>
      <vt:lpstr>法律制定</vt:lpstr>
      <vt:lpstr>法律执行</vt:lpstr>
      <vt:lpstr>PowerPoint 演示文稿</vt:lpstr>
      <vt:lpstr>法律适用</vt:lpstr>
      <vt:lpstr>法律遵守</vt:lpstr>
      <vt:lpstr>科学立法</vt:lpstr>
      <vt:lpstr>一、坚持中国共产党的领导</vt:lpstr>
      <vt:lpstr>二</vt:lpstr>
      <vt:lpstr>（二）我国宪法的地位</vt:lpstr>
      <vt:lpstr>二、我国的实体法律部门</vt:lpstr>
      <vt:lpstr>三、我国的程序法律部门</vt:lpstr>
      <vt:lpstr>PowerPoint 演示文稿</vt:lpstr>
      <vt:lpstr>PowerPoint 演示文稿</vt:lpstr>
      <vt:lpstr>PowerPoint 演示文稿</vt:lpstr>
      <vt:lpstr>PowerPoint 演示文稿</vt:lpstr>
      <vt:lpstr>三</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TP</dc:creator>
  <cp:lastModifiedBy>TP</cp:lastModifiedBy>
  <cp:revision>11</cp:revision>
  <dcterms:created xsi:type="dcterms:W3CDTF">2019-12-12T03:31:23Z</dcterms:created>
  <dcterms:modified xsi:type="dcterms:W3CDTF">2019-12-16T02:54:54Z</dcterms:modified>
</cp:coreProperties>
</file>